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6" r:id="rId1"/>
    <p:sldMasterId id="2147483648" r:id="rId2"/>
  </p:sldMasterIdLst>
  <p:notesMasterIdLst>
    <p:notesMasterId r:id="rId11"/>
  </p:notesMasterIdLst>
  <p:handoutMasterIdLst>
    <p:handoutMasterId r:id="rId12"/>
  </p:handoutMasterIdLst>
  <p:sldIdLst>
    <p:sldId id="258" r:id="rId3"/>
    <p:sldId id="276" r:id="rId4"/>
    <p:sldId id="268" r:id="rId5"/>
    <p:sldId id="269" r:id="rId6"/>
    <p:sldId id="270" r:id="rId7"/>
    <p:sldId id="271" r:id="rId8"/>
    <p:sldId id="273" r:id="rId9"/>
    <p:sldId id="275" r:id="rId10"/>
  </p:sldIdLst>
  <p:sldSz cx="32004000" cy="15201900"/>
  <p:notesSz cx="7099300" cy="10234613"/>
  <p:defaultTextStyle>
    <a:defPPr>
      <a:defRPr lang="en-US"/>
    </a:defPPr>
    <a:lvl1pPr marL="0" algn="l" defTabSz="1481172" rtl="0" eaLnBrk="1" latinLnBrk="0" hangingPunct="1">
      <a:defRPr sz="5832" kern="1200">
        <a:solidFill>
          <a:schemeClr val="tx1"/>
        </a:solidFill>
        <a:latin typeface="+mn-lt"/>
        <a:ea typeface="+mn-ea"/>
        <a:cs typeface="+mn-cs"/>
      </a:defRPr>
    </a:lvl1pPr>
    <a:lvl2pPr marL="1481172" algn="l" defTabSz="1481172" rtl="0" eaLnBrk="1" latinLnBrk="0" hangingPunct="1">
      <a:defRPr sz="5832" kern="1200">
        <a:solidFill>
          <a:schemeClr val="tx1"/>
        </a:solidFill>
        <a:latin typeface="+mn-lt"/>
        <a:ea typeface="+mn-ea"/>
        <a:cs typeface="+mn-cs"/>
      </a:defRPr>
    </a:lvl2pPr>
    <a:lvl3pPr marL="2962348" algn="l" defTabSz="1481172" rtl="0" eaLnBrk="1" latinLnBrk="0" hangingPunct="1">
      <a:defRPr sz="5832" kern="1200">
        <a:solidFill>
          <a:schemeClr val="tx1"/>
        </a:solidFill>
        <a:latin typeface="+mn-lt"/>
        <a:ea typeface="+mn-ea"/>
        <a:cs typeface="+mn-cs"/>
      </a:defRPr>
    </a:lvl3pPr>
    <a:lvl4pPr marL="4443522" algn="l" defTabSz="1481172" rtl="0" eaLnBrk="1" latinLnBrk="0" hangingPunct="1">
      <a:defRPr sz="5832" kern="1200">
        <a:solidFill>
          <a:schemeClr val="tx1"/>
        </a:solidFill>
        <a:latin typeface="+mn-lt"/>
        <a:ea typeface="+mn-ea"/>
        <a:cs typeface="+mn-cs"/>
      </a:defRPr>
    </a:lvl4pPr>
    <a:lvl5pPr marL="5924697" algn="l" defTabSz="1481172" rtl="0" eaLnBrk="1" latinLnBrk="0" hangingPunct="1">
      <a:defRPr sz="5832" kern="1200">
        <a:solidFill>
          <a:schemeClr val="tx1"/>
        </a:solidFill>
        <a:latin typeface="+mn-lt"/>
        <a:ea typeface="+mn-ea"/>
        <a:cs typeface="+mn-cs"/>
      </a:defRPr>
    </a:lvl5pPr>
    <a:lvl6pPr marL="7405870" algn="l" defTabSz="1481172" rtl="0" eaLnBrk="1" latinLnBrk="0" hangingPunct="1">
      <a:defRPr sz="5832" kern="1200">
        <a:solidFill>
          <a:schemeClr val="tx1"/>
        </a:solidFill>
        <a:latin typeface="+mn-lt"/>
        <a:ea typeface="+mn-ea"/>
        <a:cs typeface="+mn-cs"/>
      </a:defRPr>
    </a:lvl6pPr>
    <a:lvl7pPr marL="8887039" algn="l" defTabSz="1481172" rtl="0" eaLnBrk="1" latinLnBrk="0" hangingPunct="1">
      <a:defRPr sz="5832" kern="1200">
        <a:solidFill>
          <a:schemeClr val="tx1"/>
        </a:solidFill>
        <a:latin typeface="+mn-lt"/>
        <a:ea typeface="+mn-ea"/>
        <a:cs typeface="+mn-cs"/>
      </a:defRPr>
    </a:lvl7pPr>
    <a:lvl8pPr marL="10368223" algn="l" defTabSz="1481172" rtl="0" eaLnBrk="1" latinLnBrk="0" hangingPunct="1">
      <a:defRPr sz="5832" kern="1200">
        <a:solidFill>
          <a:schemeClr val="tx1"/>
        </a:solidFill>
        <a:latin typeface="+mn-lt"/>
        <a:ea typeface="+mn-ea"/>
        <a:cs typeface="+mn-cs"/>
      </a:defRPr>
    </a:lvl8pPr>
    <a:lvl9pPr marL="11849388" algn="l" defTabSz="1481172" rtl="0" eaLnBrk="1" latinLnBrk="0" hangingPunct="1">
      <a:defRPr sz="5832"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5413" userDrawn="1">
          <p15:clr>
            <a:srgbClr val="A4A3A4"/>
          </p15:clr>
        </p15:guide>
        <p15:guide id="2" orient="horz" pos="8163" userDrawn="1">
          <p15:clr>
            <a:srgbClr val="A4A3A4"/>
          </p15:clr>
        </p15:guide>
        <p15:guide id="3" orient="horz" pos="2926" userDrawn="1">
          <p15:clr>
            <a:srgbClr val="A4A3A4"/>
          </p15:clr>
        </p15:guide>
        <p15:guide id="4" orient="horz" pos="9174" userDrawn="1">
          <p15:clr>
            <a:srgbClr val="A4A3A4"/>
          </p15:clr>
        </p15:guide>
        <p15:guide id="5" orient="horz" pos="1673" userDrawn="1">
          <p15:clr>
            <a:srgbClr val="A4A3A4"/>
          </p15:clr>
        </p15:guide>
        <p15:guide id="6" orient="horz" pos="7800" userDrawn="1">
          <p15:clr>
            <a:srgbClr val="A4A3A4"/>
          </p15:clr>
        </p15:guide>
        <p15:guide id="7" orient="horz" pos="2241" userDrawn="1">
          <p15:clr>
            <a:srgbClr val="A4A3A4"/>
          </p15:clr>
        </p15:guide>
        <p15:guide id="8" orient="horz" pos="429" userDrawn="1">
          <p15:clr>
            <a:srgbClr val="A4A3A4"/>
          </p15:clr>
        </p15:guide>
        <p15:guide id="9" orient="horz" pos="4988" userDrawn="1">
          <p15:clr>
            <a:srgbClr val="A4A3A4"/>
          </p15:clr>
        </p15:guide>
        <p15:guide id="10" orient="horz" pos="8359" userDrawn="1">
          <p15:clr>
            <a:srgbClr val="A4A3A4"/>
          </p15:clr>
        </p15:guide>
        <p15:guide id="11" pos="19705" userDrawn="1">
          <p15:clr>
            <a:srgbClr val="A4A3A4"/>
          </p15:clr>
        </p15:guide>
        <p15:guide id="12" pos="13258" userDrawn="1">
          <p15:clr>
            <a:srgbClr val="A4A3A4"/>
          </p15:clr>
        </p15:guide>
        <p15:guide id="13" pos="10171" userDrawn="1">
          <p15:clr>
            <a:srgbClr val="A4A3A4"/>
          </p15:clr>
        </p15:guide>
        <p15:guide id="14" pos="12859" userDrawn="1">
          <p15:clr>
            <a:srgbClr val="A4A3A4"/>
          </p15:clr>
        </p15:guide>
        <p15:guide id="15" pos="13654" userDrawn="1">
          <p15:clr>
            <a:srgbClr val="A4A3A4"/>
          </p15:clr>
        </p15:guide>
        <p15:guide id="16" pos="10563" userDrawn="1">
          <p15:clr>
            <a:srgbClr val="A4A3A4"/>
          </p15:clr>
        </p15:guide>
        <p15:guide id="17" pos="9769" userDrawn="1">
          <p15:clr>
            <a:srgbClr val="A4A3A4"/>
          </p15:clr>
        </p15:guide>
        <p15:guide id="18" pos="557" userDrawn="1">
          <p15:clr>
            <a:srgbClr val="A4A3A4"/>
          </p15:clr>
        </p15:guide>
        <p15:guide id="19" pos="6465" userDrawn="1">
          <p15:clr>
            <a:srgbClr val="A4A3A4"/>
          </p15:clr>
        </p15:guide>
        <p15:guide id="20" orient="horz" pos="8153" userDrawn="1">
          <p15:clr>
            <a:srgbClr val="A4A3A4"/>
          </p15:clr>
        </p15:guide>
        <p15:guide id="21" orient="horz" pos="4811" userDrawn="1">
          <p15:clr>
            <a:srgbClr val="A4A3A4"/>
          </p15:clr>
        </p15:guide>
        <p15:guide id="22" pos="10066" userDrawn="1">
          <p15:clr>
            <a:srgbClr val="A4A3A4"/>
          </p15:clr>
        </p15:guide>
      </p15:sldGuideLst>
    </p:ext>
    <p:ext uri="{2D200454-40CA-4A62-9FC3-DE9A4176ACB9}">
      <p15:notesGuideLst xmlns:p15="http://schemas.microsoft.com/office/powerpoint/2012/main">
        <p15:guide id="1" orient="horz" pos="3223">
          <p15:clr>
            <a:srgbClr val="A4A3A4"/>
          </p15:clr>
        </p15:guide>
        <p15:guide id="2" pos="2236">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DCD58"/>
    <a:srgbClr val="36C746"/>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732" autoAdjust="0"/>
    <p:restoredTop sz="93883" autoAdjust="0"/>
  </p:normalViewPr>
  <p:slideViewPr>
    <p:cSldViewPr snapToGrid="0">
      <p:cViewPr>
        <p:scale>
          <a:sx n="60" d="100"/>
          <a:sy n="60" d="100"/>
        </p:scale>
        <p:origin x="28" y="-484"/>
      </p:cViewPr>
      <p:guideLst>
        <p:guide orient="horz" pos="5413"/>
        <p:guide orient="horz" pos="8163"/>
        <p:guide orient="horz" pos="2926"/>
        <p:guide orient="horz" pos="9174"/>
        <p:guide orient="horz" pos="1673"/>
        <p:guide orient="horz" pos="7800"/>
        <p:guide orient="horz" pos="2241"/>
        <p:guide orient="horz" pos="429"/>
        <p:guide orient="horz" pos="4988"/>
        <p:guide orient="horz" pos="8359"/>
        <p:guide pos="19705"/>
        <p:guide pos="13258"/>
        <p:guide pos="10171"/>
        <p:guide pos="12859"/>
        <p:guide pos="13654"/>
        <p:guide pos="10563"/>
        <p:guide pos="9769"/>
        <p:guide pos="557"/>
        <p:guide pos="6465"/>
        <p:guide orient="horz" pos="8153"/>
        <p:guide orient="horz" pos="4811"/>
        <p:guide pos="10066"/>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20" d="100"/>
        <a:sy n="120" d="100"/>
      </p:scale>
      <p:origin x="0" y="0"/>
    </p:cViewPr>
  </p:sorterViewPr>
  <p:notesViewPr>
    <p:cSldViewPr snapToGrid="0">
      <p:cViewPr varScale="1">
        <p:scale>
          <a:sx n="46" d="100"/>
          <a:sy n="46" d="100"/>
        </p:scale>
        <p:origin x="2764" y="40"/>
      </p:cViewPr>
      <p:guideLst>
        <p:guide orient="horz" pos="3223"/>
        <p:guide pos="2236"/>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commentAuthors" Target="commentAuthor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handoutMaster" Target="handoutMasters/handoutMaster1.xml"/><Relationship Id="rId17"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viewProps" Target="viewProps.xml"/><Relationship Id="rId10" Type="http://schemas.openxmlformats.org/officeDocument/2006/relationships/slide" Target="slides/slide8.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363" cy="511731"/>
          </a:xfrm>
          <a:prstGeom prst="rect">
            <a:avLst/>
          </a:prstGeom>
        </p:spPr>
        <p:txBody>
          <a:bodyPr vert="horz" lIns="99048" tIns="49524" rIns="99048" bIns="49524" rtlCol="0"/>
          <a:lstStyle>
            <a:lvl1pPr algn="l">
              <a:defRPr sz="1300"/>
            </a:lvl1pPr>
          </a:lstStyle>
          <a:p>
            <a:endParaRPr lang="en-US" dirty="0"/>
          </a:p>
        </p:txBody>
      </p:sp>
      <p:sp>
        <p:nvSpPr>
          <p:cNvPr id="3" name="Date Placeholder 2"/>
          <p:cNvSpPr>
            <a:spLocks noGrp="1"/>
          </p:cNvSpPr>
          <p:nvPr>
            <p:ph type="dt" sz="quarter" idx="1"/>
          </p:nvPr>
        </p:nvSpPr>
        <p:spPr>
          <a:xfrm>
            <a:off x="4021294" y="0"/>
            <a:ext cx="3076363" cy="511731"/>
          </a:xfrm>
          <a:prstGeom prst="rect">
            <a:avLst/>
          </a:prstGeom>
        </p:spPr>
        <p:txBody>
          <a:bodyPr vert="horz" lIns="99048" tIns="49524" rIns="99048" bIns="49524" rtlCol="0"/>
          <a:lstStyle>
            <a:lvl1pPr algn="r">
              <a:defRPr sz="1300"/>
            </a:lvl1pPr>
          </a:lstStyle>
          <a:p>
            <a:fld id="{3122E3A8-67DD-A54D-9ACE-7F6180D1A288}" type="datetimeFigureOut">
              <a:rPr lang="en-US" smtClean="0"/>
              <a:pPr/>
              <a:t>8/7/2019</a:t>
            </a:fld>
            <a:endParaRPr lang="en-US" dirty="0"/>
          </a:p>
        </p:txBody>
      </p:sp>
      <p:sp>
        <p:nvSpPr>
          <p:cNvPr id="4" name="Footer Placeholder 3"/>
          <p:cNvSpPr>
            <a:spLocks noGrp="1"/>
          </p:cNvSpPr>
          <p:nvPr>
            <p:ph type="ftr" sz="quarter" idx="2"/>
          </p:nvPr>
        </p:nvSpPr>
        <p:spPr>
          <a:xfrm>
            <a:off x="0" y="9721106"/>
            <a:ext cx="3076363" cy="511731"/>
          </a:xfrm>
          <a:prstGeom prst="rect">
            <a:avLst/>
          </a:prstGeom>
        </p:spPr>
        <p:txBody>
          <a:bodyPr vert="horz" lIns="99048" tIns="49524" rIns="99048" bIns="49524" rtlCol="0" anchor="b"/>
          <a:lstStyle>
            <a:lvl1pPr algn="l">
              <a:defRPr sz="1300"/>
            </a:lvl1pPr>
          </a:lstStyle>
          <a:p>
            <a:endParaRPr lang="en-US" dirty="0"/>
          </a:p>
        </p:txBody>
      </p:sp>
      <p:sp>
        <p:nvSpPr>
          <p:cNvPr id="5" name="Slide Number Placeholder 4"/>
          <p:cNvSpPr>
            <a:spLocks noGrp="1"/>
          </p:cNvSpPr>
          <p:nvPr>
            <p:ph type="sldNum" sz="quarter" idx="3"/>
          </p:nvPr>
        </p:nvSpPr>
        <p:spPr>
          <a:xfrm>
            <a:off x="4021294" y="9721106"/>
            <a:ext cx="3076363" cy="511731"/>
          </a:xfrm>
          <a:prstGeom prst="rect">
            <a:avLst/>
          </a:prstGeom>
        </p:spPr>
        <p:txBody>
          <a:bodyPr vert="horz" lIns="99048" tIns="49524" rIns="99048" bIns="49524" rtlCol="0" anchor="b"/>
          <a:lstStyle>
            <a:lvl1pPr algn="r">
              <a:defRPr sz="1300"/>
            </a:lvl1pPr>
          </a:lstStyle>
          <a:p>
            <a:fld id="{B5D751CF-426F-9546-9000-18E529FDEBDA}" type="slidenum">
              <a:rPr lang="en-US" smtClean="0"/>
              <a:pPr/>
              <a:t>‹#›</a:t>
            </a:fld>
            <a:endParaRPr lang="en-US" dirty="0"/>
          </a:p>
        </p:txBody>
      </p:sp>
    </p:spTree>
    <p:extLst>
      <p:ext uri="{BB962C8B-B14F-4D97-AF65-F5344CB8AC3E}">
        <p14:creationId xmlns:p14="http://schemas.microsoft.com/office/powerpoint/2010/main" val="399989277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363" cy="511731"/>
          </a:xfrm>
          <a:prstGeom prst="rect">
            <a:avLst/>
          </a:prstGeom>
        </p:spPr>
        <p:txBody>
          <a:bodyPr vert="horz" lIns="99048" tIns="49524" rIns="99048" bIns="49524" rtlCol="0"/>
          <a:lstStyle>
            <a:lvl1pPr algn="l">
              <a:defRPr sz="1300"/>
            </a:lvl1pPr>
          </a:lstStyle>
          <a:p>
            <a:endParaRPr lang="en-US" dirty="0"/>
          </a:p>
        </p:txBody>
      </p:sp>
      <p:sp>
        <p:nvSpPr>
          <p:cNvPr id="3" name="Date Placeholder 2"/>
          <p:cNvSpPr>
            <a:spLocks noGrp="1"/>
          </p:cNvSpPr>
          <p:nvPr>
            <p:ph type="dt" idx="1"/>
          </p:nvPr>
        </p:nvSpPr>
        <p:spPr>
          <a:xfrm>
            <a:off x="4021294" y="0"/>
            <a:ext cx="3076363" cy="511731"/>
          </a:xfrm>
          <a:prstGeom prst="rect">
            <a:avLst/>
          </a:prstGeom>
        </p:spPr>
        <p:txBody>
          <a:bodyPr vert="horz" lIns="99048" tIns="49524" rIns="99048" bIns="49524" rtlCol="0"/>
          <a:lstStyle>
            <a:lvl1pPr algn="r">
              <a:defRPr sz="1300"/>
            </a:lvl1pPr>
          </a:lstStyle>
          <a:p>
            <a:fld id="{95BCB8AE-B9B2-1648-AE7C-D9F4FF496627}" type="datetimeFigureOut">
              <a:rPr lang="en-US" smtClean="0"/>
              <a:pPr/>
              <a:t>8/7/2019</a:t>
            </a:fld>
            <a:endParaRPr lang="en-US" dirty="0"/>
          </a:p>
        </p:txBody>
      </p:sp>
      <p:sp>
        <p:nvSpPr>
          <p:cNvPr id="4" name="Slide Image Placeholder 3"/>
          <p:cNvSpPr>
            <a:spLocks noGrp="1" noRot="1" noChangeAspect="1"/>
          </p:cNvSpPr>
          <p:nvPr>
            <p:ph type="sldImg" idx="2"/>
          </p:nvPr>
        </p:nvSpPr>
        <p:spPr>
          <a:xfrm>
            <a:off x="-488950" y="768350"/>
            <a:ext cx="8077200" cy="3836988"/>
          </a:xfrm>
          <a:prstGeom prst="rect">
            <a:avLst/>
          </a:prstGeom>
          <a:noFill/>
          <a:ln w="12700">
            <a:solidFill>
              <a:prstClr val="black"/>
            </a:solidFill>
          </a:ln>
        </p:spPr>
        <p:txBody>
          <a:bodyPr vert="horz" lIns="99048" tIns="49524" rIns="99048" bIns="49524" rtlCol="0" anchor="ctr"/>
          <a:lstStyle/>
          <a:p>
            <a:endParaRPr lang="en-US" dirty="0"/>
          </a:p>
        </p:txBody>
      </p:sp>
      <p:sp>
        <p:nvSpPr>
          <p:cNvPr id="5" name="Notes Placeholder 4"/>
          <p:cNvSpPr>
            <a:spLocks noGrp="1"/>
          </p:cNvSpPr>
          <p:nvPr>
            <p:ph type="body" sz="quarter" idx="3"/>
          </p:nvPr>
        </p:nvSpPr>
        <p:spPr>
          <a:xfrm>
            <a:off x="709930" y="4861441"/>
            <a:ext cx="5679440" cy="4605576"/>
          </a:xfrm>
          <a:prstGeom prst="rect">
            <a:avLst/>
          </a:prstGeom>
        </p:spPr>
        <p:txBody>
          <a:bodyPr vert="horz" lIns="99048" tIns="49524" rIns="99048" bIns="49524"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721106"/>
            <a:ext cx="3076363" cy="511731"/>
          </a:xfrm>
          <a:prstGeom prst="rect">
            <a:avLst/>
          </a:prstGeom>
        </p:spPr>
        <p:txBody>
          <a:bodyPr vert="horz" lIns="99048" tIns="49524" rIns="99048" bIns="49524" rtlCol="0" anchor="b"/>
          <a:lstStyle>
            <a:lvl1pPr algn="l">
              <a:defRPr sz="1300"/>
            </a:lvl1pPr>
          </a:lstStyle>
          <a:p>
            <a:endParaRPr lang="en-US" dirty="0"/>
          </a:p>
        </p:txBody>
      </p:sp>
      <p:sp>
        <p:nvSpPr>
          <p:cNvPr id="7" name="Slide Number Placeholder 6"/>
          <p:cNvSpPr>
            <a:spLocks noGrp="1"/>
          </p:cNvSpPr>
          <p:nvPr>
            <p:ph type="sldNum" sz="quarter" idx="5"/>
          </p:nvPr>
        </p:nvSpPr>
        <p:spPr>
          <a:xfrm>
            <a:off x="4021294" y="9721106"/>
            <a:ext cx="3076363" cy="511731"/>
          </a:xfrm>
          <a:prstGeom prst="rect">
            <a:avLst/>
          </a:prstGeom>
        </p:spPr>
        <p:txBody>
          <a:bodyPr vert="horz" lIns="99048" tIns="49524" rIns="99048" bIns="49524" rtlCol="0" anchor="b"/>
          <a:lstStyle>
            <a:lvl1pPr algn="r">
              <a:defRPr sz="1300"/>
            </a:lvl1pPr>
          </a:lstStyle>
          <a:p>
            <a:fld id="{E7F34D1A-B7E5-DE48-8EA9-859D9DE63652}" type="slidenum">
              <a:rPr lang="en-US" smtClean="0"/>
              <a:pPr/>
              <a:t>‹#›</a:t>
            </a:fld>
            <a:endParaRPr lang="en-US" dirty="0"/>
          </a:p>
        </p:txBody>
      </p:sp>
    </p:spTree>
    <p:extLst>
      <p:ext uri="{BB962C8B-B14F-4D97-AF65-F5344CB8AC3E}">
        <p14:creationId xmlns:p14="http://schemas.microsoft.com/office/powerpoint/2010/main" val="725433361"/>
      </p:ext>
    </p:extLst>
  </p:cSld>
  <p:clrMap bg1="lt1" tx1="dk1" bg2="lt2" tx2="dk2" accent1="accent1" accent2="accent2" accent3="accent3" accent4="accent4" accent5="accent5" accent6="accent6" hlink="hlink" folHlink="folHlink"/>
  <p:hf hdr="0" ftr="0" dt="0"/>
  <p:notesStyle>
    <a:lvl1pPr marL="0" algn="l" defTabSz="1481172" rtl="0" eaLnBrk="1" latinLnBrk="0" hangingPunct="1">
      <a:defRPr sz="3888" kern="1200">
        <a:solidFill>
          <a:schemeClr val="tx1"/>
        </a:solidFill>
        <a:latin typeface="+mn-lt"/>
        <a:ea typeface="+mn-ea"/>
        <a:cs typeface="+mn-cs"/>
      </a:defRPr>
    </a:lvl1pPr>
    <a:lvl2pPr marL="1481172" algn="l" defTabSz="1481172" rtl="0" eaLnBrk="1" latinLnBrk="0" hangingPunct="1">
      <a:defRPr sz="3888" kern="1200">
        <a:solidFill>
          <a:schemeClr val="tx1"/>
        </a:solidFill>
        <a:latin typeface="+mn-lt"/>
        <a:ea typeface="+mn-ea"/>
        <a:cs typeface="+mn-cs"/>
      </a:defRPr>
    </a:lvl2pPr>
    <a:lvl3pPr marL="2962348" algn="l" defTabSz="1481172" rtl="0" eaLnBrk="1" latinLnBrk="0" hangingPunct="1">
      <a:defRPr sz="3888" kern="1200">
        <a:solidFill>
          <a:schemeClr val="tx1"/>
        </a:solidFill>
        <a:latin typeface="+mn-lt"/>
        <a:ea typeface="+mn-ea"/>
        <a:cs typeface="+mn-cs"/>
      </a:defRPr>
    </a:lvl3pPr>
    <a:lvl4pPr marL="4443522" algn="l" defTabSz="1481172" rtl="0" eaLnBrk="1" latinLnBrk="0" hangingPunct="1">
      <a:defRPr sz="3888" kern="1200">
        <a:solidFill>
          <a:schemeClr val="tx1"/>
        </a:solidFill>
        <a:latin typeface="+mn-lt"/>
        <a:ea typeface="+mn-ea"/>
        <a:cs typeface="+mn-cs"/>
      </a:defRPr>
    </a:lvl4pPr>
    <a:lvl5pPr marL="5924697" algn="l" defTabSz="1481172" rtl="0" eaLnBrk="1" latinLnBrk="0" hangingPunct="1">
      <a:defRPr sz="3888" kern="1200">
        <a:solidFill>
          <a:schemeClr val="tx1"/>
        </a:solidFill>
        <a:latin typeface="+mn-lt"/>
        <a:ea typeface="+mn-ea"/>
        <a:cs typeface="+mn-cs"/>
      </a:defRPr>
    </a:lvl5pPr>
    <a:lvl6pPr marL="7405870" algn="l" defTabSz="1481172" rtl="0" eaLnBrk="1" latinLnBrk="0" hangingPunct="1">
      <a:defRPr sz="3888" kern="1200">
        <a:solidFill>
          <a:schemeClr val="tx1"/>
        </a:solidFill>
        <a:latin typeface="+mn-lt"/>
        <a:ea typeface="+mn-ea"/>
        <a:cs typeface="+mn-cs"/>
      </a:defRPr>
    </a:lvl6pPr>
    <a:lvl7pPr marL="8887039" algn="l" defTabSz="1481172" rtl="0" eaLnBrk="1" latinLnBrk="0" hangingPunct="1">
      <a:defRPr sz="3888" kern="1200">
        <a:solidFill>
          <a:schemeClr val="tx1"/>
        </a:solidFill>
        <a:latin typeface="+mn-lt"/>
        <a:ea typeface="+mn-ea"/>
        <a:cs typeface="+mn-cs"/>
      </a:defRPr>
    </a:lvl7pPr>
    <a:lvl8pPr marL="10368223" algn="l" defTabSz="1481172" rtl="0" eaLnBrk="1" latinLnBrk="0" hangingPunct="1">
      <a:defRPr sz="3888" kern="1200">
        <a:solidFill>
          <a:schemeClr val="tx1"/>
        </a:solidFill>
        <a:latin typeface="+mn-lt"/>
        <a:ea typeface="+mn-ea"/>
        <a:cs typeface="+mn-cs"/>
      </a:defRPr>
    </a:lvl8pPr>
    <a:lvl9pPr marL="11849388" algn="l" defTabSz="1481172" rtl="0" eaLnBrk="1" latinLnBrk="0" hangingPunct="1">
      <a:defRPr sz="3888"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88950" y="768350"/>
            <a:ext cx="8077200" cy="383698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7F34D1A-B7E5-DE48-8EA9-859D9DE63652}" type="slidenum">
              <a:rPr lang="en-US" smtClean="0"/>
              <a:pPr/>
              <a:t>1</a:t>
            </a:fld>
            <a:endParaRPr lang="en-US" dirty="0"/>
          </a:p>
        </p:txBody>
      </p:sp>
    </p:spTree>
    <p:extLst>
      <p:ext uri="{BB962C8B-B14F-4D97-AF65-F5344CB8AC3E}">
        <p14:creationId xmlns:p14="http://schemas.microsoft.com/office/powerpoint/2010/main" val="37625905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pPr marL="0" marR="0" indent="0" algn="l" defTabSz="457184" rtl="0" eaLnBrk="1" fontAlgn="auto" latinLnBrk="0" hangingPunct="1">
              <a:lnSpc>
                <a:spcPct val="100000"/>
              </a:lnSpc>
              <a:spcBef>
                <a:spcPts val="0"/>
              </a:spcBef>
              <a:spcAft>
                <a:spcPts val="0"/>
              </a:spcAft>
              <a:buClrTx/>
              <a:buSzTx/>
              <a:buFontTx/>
              <a:buNone/>
              <a:tabLst/>
              <a:defRPr/>
            </a:pPr>
            <a:r>
              <a:rPr lang="en-US" dirty="0">
                <a:solidFill>
                  <a:srgbClr val="00B0F0"/>
                </a:solidFill>
                <a:latin typeface="Arial" pitchFamily="34" charset="0"/>
                <a:cs typeface="Arial" pitchFamily="34" charset="0"/>
              </a:rPr>
              <a:t>This</a:t>
            </a:r>
            <a:r>
              <a:rPr lang="en-US" baseline="0" dirty="0">
                <a:solidFill>
                  <a:srgbClr val="00B0F0"/>
                </a:solidFill>
                <a:latin typeface="Arial" pitchFamily="34" charset="0"/>
                <a:cs typeface="Arial" pitchFamily="34" charset="0"/>
              </a:rPr>
              <a:t> is an example of a </a:t>
            </a:r>
            <a:r>
              <a:rPr lang="en-US" b="1" baseline="0" dirty="0">
                <a:solidFill>
                  <a:srgbClr val="00B0F0"/>
                </a:solidFill>
                <a:latin typeface="Arial" pitchFamily="34" charset="0"/>
                <a:cs typeface="Arial" pitchFamily="34" charset="0"/>
              </a:rPr>
              <a:t>Text Slide</a:t>
            </a:r>
            <a:r>
              <a:rPr lang="en-US" baseline="0" dirty="0">
                <a:solidFill>
                  <a:srgbClr val="00B0F0"/>
                </a:solidFill>
                <a:latin typeface="Arial" pitchFamily="34" charset="0"/>
                <a:cs typeface="Arial" pitchFamily="34" charset="0"/>
              </a:rPr>
              <a:t>. Reference the different layout options in the </a:t>
            </a:r>
            <a:r>
              <a:rPr lang="en-US" b="1" baseline="0" dirty="0">
                <a:solidFill>
                  <a:srgbClr val="00B0F0"/>
                </a:solidFill>
                <a:latin typeface="Arial" pitchFamily="34" charset="0"/>
                <a:cs typeface="Arial" pitchFamily="34" charset="0"/>
              </a:rPr>
              <a:t>Slide Master </a:t>
            </a:r>
            <a:r>
              <a:rPr lang="en-US" b="0" baseline="0" dirty="0">
                <a:solidFill>
                  <a:srgbClr val="00B0F0"/>
                </a:solidFill>
                <a:latin typeface="Arial" pitchFamily="34" charset="0"/>
                <a:cs typeface="Arial" pitchFamily="34" charset="0"/>
              </a:rPr>
              <a:t>(under the View tab) </a:t>
            </a:r>
            <a:r>
              <a:rPr lang="en-US" baseline="0" dirty="0">
                <a:solidFill>
                  <a:srgbClr val="00B0F0"/>
                </a:solidFill>
                <a:latin typeface="Arial" pitchFamily="34" charset="0"/>
                <a:cs typeface="Arial" pitchFamily="34" charset="0"/>
              </a:rPr>
              <a:t>for different variations. Remember, our new Brand Guidelines call for clean and simple messages and design. Reference the PowerPoint Guidelines on the Brand Book for tips and useful information on creating effective presentations.</a:t>
            </a:r>
            <a:endParaRPr lang="en-US" dirty="0">
              <a:solidFill>
                <a:srgbClr val="00B0F0"/>
              </a:solidFill>
              <a:latin typeface="Arial" pitchFamily="34" charset="0"/>
              <a:cs typeface="Arial" pitchFamily="34" charset="0"/>
            </a:endParaRPr>
          </a:p>
          <a:p>
            <a:endParaRPr lang="en-US" dirty="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E7F34D1A-B7E5-DE48-8EA9-859D9DE63652}" type="slidenum">
              <a:rPr lang="en-US" smtClean="0"/>
              <a:pPr/>
              <a:t>3</a:t>
            </a:fld>
            <a:endParaRPr lang="en-US" dirty="0"/>
          </a:p>
        </p:txBody>
      </p:sp>
    </p:spTree>
    <p:extLst>
      <p:ext uri="{BB962C8B-B14F-4D97-AF65-F5344CB8AC3E}">
        <p14:creationId xmlns:p14="http://schemas.microsoft.com/office/powerpoint/2010/main" val="31686070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pPr marL="0" marR="0" indent="0" algn="l" defTabSz="457184" rtl="0" eaLnBrk="1" fontAlgn="auto" latinLnBrk="0" hangingPunct="1">
              <a:lnSpc>
                <a:spcPct val="100000"/>
              </a:lnSpc>
              <a:spcBef>
                <a:spcPts val="0"/>
              </a:spcBef>
              <a:spcAft>
                <a:spcPts val="0"/>
              </a:spcAft>
              <a:buClrTx/>
              <a:buSzTx/>
              <a:buFontTx/>
              <a:buNone/>
              <a:tabLst/>
              <a:defRPr/>
            </a:pPr>
            <a:r>
              <a:rPr lang="en-US" dirty="0">
                <a:solidFill>
                  <a:srgbClr val="00B0F0"/>
                </a:solidFill>
                <a:latin typeface="Arial" pitchFamily="34" charset="0"/>
                <a:cs typeface="Arial" pitchFamily="34" charset="0"/>
              </a:rPr>
              <a:t>This</a:t>
            </a:r>
            <a:r>
              <a:rPr lang="en-US" baseline="0" dirty="0">
                <a:solidFill>
                  <a:srgbClr val="00B0F0"/>
                </a:solidFill>
                <a:latin typeface="Arial" pitchFamily="34" charset="0"/>
                <a:cs typeface="Arial" pitchFamily="34" charset="0"/>
              </a:rPr>
              <a:t> is an example of a </a:t>
            </a:r>
            <a:r>
              <a:rPr lang="en-US" b="1" baseline="0" dirty="0">
                <a:solidFill>
                  <a:srgbClr val="00B0F0"/>
                </a:solidFill>
                <a:latin typeface="Arial" pitchFamily="34" charset="0"/>
                <a:cs typeface="Arial" pitchFamily="34" charset="0"/>
              </a:rPr>
              <a:t>Text Slide</a:t>
            </a:r>
            <a:r>
              <a:rPr lang="en-US" baseline="0" dirty="0">
                <a:solidFill>
                  <a:srgbClr val="00B0F0"/>
                </a:solidFill>
                <a:latin typeface="Arial" pitchFamily="34" charset="0"/>
                <a:cs typeface="Arial" pitchFamily="34" charset="0"/>
              </a:rPr>
              <a:t>. Reference the different layout options in the </a:t>
            </a:r>
            <a:r>
              <a:rPr lang="en-US" b="1" baseline="0" dirty="0">
                <a:solidFill>
                  <a:srgbClr val="00B0F0"/>
                </a:solidFill>
                <a:latin typeface="Arial" pitchFamily="34" charset="0"/>
                <a:cs typeface="Arial" pitchFamily="34" charset="0"/>
              </a:rPr>
              <a:t>Slide Master </a:t>
            </a:r>
            <a:r>
              <a:rPr lang="en-US" b="0" baseline="0" dirty="0">
                <a:solidFill>
                  <a:srgbClr val="00B0F0"/>
                </a:solidFill>
                <a:latin typeface="Arial" pitchFamily="34" charset="0"/>
                <a:cs typeface="Arial" pitchFamily="34" charset="0"/>
              </a:rPr>
              <a:t>(under the View tab) </a:t>
            </a:r>
            <a:r>
              <a:rPr lang="en-US" baseline="0" dirty="0">
                <a:solidFill>
                  <a:srgbClr val="00B0F0"/>
                </a:solidFill>
                <a:latin typeface="Arial" pitchFamily="34" charset="0"/>
                <a:cs typeface="Arial" pitchFamily="34" charset="0"/>
              </a:rPr>
              <a:t>for different variations. Remember, our new Brand Guidelines call for clean and simple messages and design. Reference the PowerPoint Guidelines on the Brand Book for tips and useful information on creating effective presentations.</a:t>
            </a:r>
            <a:endParaRPr lang="en-US" dirty="0">
              <a:solidFill>
                <a:srgbClr val="00B0F0"/>
              </a:solidFill>
              <a:latin typeface="Arial" pitchFamily="34" charset="0"/>
              <a:cs typeface="Arial" pitchFamily="34" charset="0"/>
            </a:endParaRPr>
          </a:p>
          <a:p>
            <a:endParaRPr lang="en-US" dirty="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E7F34D1A-B7E5-DE48-8EA9-859D9DE63652}" type="slidenum">
              <a:rPr lang="en-US" smtClean="0"/>
              <a:pPr/>
              <a:t>4</a:t>
            </a:fld>
            <a:endParaRPr lang="en-US" dirty="0"/>
          </a:p>
        </p:txBody>
      </p:sp>
    </p:spTree>
    <p:extLst>
      <p:ext uri="{BB962C8B-B14F-4D97-AF65-F5344CB8AC3E}">
        <p14:creationId xmlns:p14="http://schemas.microsoft.com/office/powerpoint/2010/main" val="39425383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pPr marL="0" marR="0" indent="0" algn="l" defTabSz="457184" rtl="0" eaLnBrk="1" fontAlgn="auto" latinLnBrk="0" hangingPunct="1">
              <a:lnSpc>
                <a:spcPct val="100000"/>
              </a:lnSpc>
              <a:spcBef>
                <a:spcPts val="0"/>
              </a:spcBef>
              <a:spcAft>
                <a:spcPts val="0"/>
              </a:spcAft>
              <a:buClrTx/>
              <a:buSzTx/>
              <a:buFontTx/>
              <a:buNone/>
              <a:tabLst/>
              <a:defRPr/>
            </a:pPr>
            <a:r>
              <a:rPr lang="en-US" dirty="0">
                <a:solidFill>
                  <a:srgbClr val="00B0F0"/>
                </a:solidFill>
                <a:latin typeface="Arial" pitchFamily="34" charset="0"/>
                <a:cs typeface="Arial" pitchFamily="34" charset="0"/>
              </a:rPr>
              <a:t>This</a:t>
            </a:r>
            <a:r>
              <a:rPr lang="en-US" baseline="0" dirty="0">
                <a:solidFill>
                  <a:srgbClr val="00B0F0"/>
                </a:solidFill>
                <a:latin typeface="Arial" pitchFamily="34" charset="0"/>
                <a:cs typeface="Arial" pitchFamily="34" charset="0"/>
              </a:rPr>
              <a:t> is an example of a </a:t>
            </a:r>
            <a:r>
              <a:rPr lang="en-US" b="1" baseline="0" dirty="0">
                <a:solidFill>
                  <a:srgbClr val="00B0F0"/>
                </a:solidFill>
                <a:latin typeface="Arial" pitchFamily="34" charset="0"/>
                <a:cs typeface="Arial" pitchFamily="34" charset="0"/>
              </a:rPr>
              <a:t>Text Slide</a:t>
            </a:r>
            <a:r>
              <a:rPr lang="en-US" baseline="0" dirty="0">
                <a:solidFill>
                  <a:srgbClr val="00B0F0"/>
                </a:solidFill>
                <a:latin typeface="Arial" pitchFamily="34" charset="0"/>
                <a:cs typeface="Arial" pitchFamily="34" charset="0"/>
              </a:rPr>
              <a:t>. Reference the different layout options in the </a:t>
            </a:r>
            <a:r>
              <a:rPr lang="en-US" b="1" baseline="0" dirty="0">
                <a:solidFill>
                  <a:srgbClr val="00B0F0"/>
                </a:solidFill>
                <a:latin typeface="Arial" pitchFamily="34" charset="0"/>
                <a:cs typeface="Arial" pitchFamily="34" charset="0"/>
              </a:rPr>
              <a:t>Slide Master </a:t>
            </a:r>
            <a:r>
              <a:rPr lang="en-US" b="0" baseline="0" dirty="0">
                <a:solidFill>
                  <a:srgbClr val="00B0F0"/>
                </a:solidFill>
                <a:latin typeface="Arial" pitchFamily="34" charset="0"/>
                <a:cs typeface="Arial" pitchFamily="34" charset="0"/>
              </a:rPr>
              <a:t>(under the View tab) </a:t>
            </a:r>
            <a:r>
              <a:rPr lang="en-US" baseline="0" dirty="0">
                <a:solidFill>
                  <a:srgbClr val="00B0F0"/>
                </a:solidFill>
                <a:latin typeface="Arial" pitchFamily="34" charset="0"/>
                <a:cs typeface="Arial" pitchFamily="34" charset="0"/>
              </a:rPr>
              <a:t>for different variations. Remember, our new Brand Guidelines call for clean and simple messages and design. Reference the PowerPoint Guidelines on the Brand Book for tips and useful information on creating effective presentations.</a:t>
            </a:r>
            <a:endParaRPr lang="en-US" dirty="0">
              <a:solidFill>
                <a:srgbClr val="00B0F0"/>
              </a:solidFill>
              <a:latin typeface="Arial" pitchFamily="34" charset="0"/>
              <a:cs typeface="Arial" pitchFamily="34" charset="0"/>
            </a:endParaRPr>
          </a:p>
          <a:p>
            <a:endParaRPr lang="en-US" dirty="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E7F34D1A-B7E5-DE48-8EA9-859D9DE63652}" type="slidenum">
              <a:rPr lang="en-US" smtClean="0"/>
              <a:pPr/>
              <a:t>5</a:t>
            </a:fld>
            <a:endParaRPr lang="en-US" dirty="0"/>
          </a:p>
        </p:txBody>
      </p:sp>
    </p:spTree>
    <p:extLst>
      <p:ext uri="{BB962C8B-B14F-4D97-AF65-F5344CB8AC3E}">
        <p14:creationId xmlns:p14="http://schemas.microsoft.com/office/powerpoint/2010/main" val="35160062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pPr marL="0" marR="0" indent="0" algn="l" defTabSz="457184" rtl="0" eaLnBrk="1" fontAlgn="auto" latinLnBrk="0" hangingPunct="1">
              <a:lnSpc>
                <a:spcPct val="100000"/>
              </a:lnSpc>
              <a:spcBef>
                <a:spcPts val="0"/>
              </a:spcBef>
              <a:spcAft>
                <a:spcPts val="0"/>
              </a:spcAft>
              <a:buClrTx/>
              <a:buSzTx/>
              <a:buFontTx/>
              <a:buNone/>
              <a:tabLst/>
              <a:defRPr/>
            </a:pPr>
            <a:r>
              <a:rPr lang="en-US" dirty="0">
                <a:solidFill>
                  <a:srgbClr val="00B0F0"/>
                </a:solidFill>
                <a:latin typeface="Arial" pitchFamily="34" charset="0"/>
                <a:cs typeface="Arial" pitchFamily="34" charset="0"/>
              </a:rPr>
              <a:t>This</a:t>
            </a:r>
            <a:r>
              <a:rPr lang="en-US" baseline="0" dirty="0">
                <a:solidFill>
                  <a:srgbClr val="00B0F0"/>
                </a:solidFill>
                <a:latin typeface="Arial" pitchFamily="34" charset="0"/>
                <a:cs typeface="Arial" pitchFamily="34" charset="0"/>
              </a:rPr>
              <a:t> is an example of a </a:t>
            </a:r>
            <a:r>
              <a:rPr lang="en-US" b="1" baseline="0" dirty="0">
                <a:solidFill>
                  <a:srgbClr val="00B0F0"/>
                </a:solidFill>
                <a:latin typeface="Arial" pitchFamily="34" charset="0"/>
                <a:cs typeface="Arial" pitchFamily="34" charset="0"/>
              </a:rPr>
              <a:t>Text Slide</a:t>
            </a:r>
            <a:r>
              <a:rPr lang="en-US" baseline="0" dirty="0">
                <a:solidFill>
                  <a:srgbClr val="00B0F0"/>
                </a:solidFill>
                <a:latin typeface="Arial" pitchFamily="34" charset="0"/>
                <a:cs typeface="Arial" pitchFamily="34" charset="0"/>
              </a:rPr>
              <a:t>. Reference the different layout options in the </a:t>
            </a:r>
            <a:r>
              <a:rPr lang="en-US" b="1" baseline="0" dirty="0">
                <a:solidFill>
                  <a:srgbClr val="00B0F0"/>
                </a:solidFill>
                <a:latin typeface="Arial" pitchFamily="34" charset="0"/>
                <a:cs typeface="Arial" pitchFamily="34" charset="0"/>
              </a:rPr>
              <a:t>Slide Master </a:t>
            </a:r>
            <a:r>
              <a:rPr lang="en-US" b="0" baseline="0" dirty="0">
                <a:solidFill>
                  <a:srgbClr val="00B0F0"/>
                </a:solidFill>
                <a:latin typeface="Arial" pitchFamily="34" charset="0"/>
                <a:cs typeface="Arial" pitchFamily="34" charset="0"/>
              </a:rPr>
              <a:t>(under the View tab) </a:t>
            </a:r>
            <a:r>
              <a:rPr lang="en-US" baseline="0" dirty="0">
                <a:solidFill>
                  <a:srgbClr val="00B0F0"/>
                </a:solidFill>
                <a:latin typeface="Arial" pitchFamily="34" charset="0"/>
                <a:cs typeface="Arial" pitchFamily="34" charset="0"/>
              </a:rPr>
              <a:t>for different variations. Remember, our new Brand Guidelines call for clean and simple messages and design. Reference the PowerPoint Guidelines on the Brand Book for tips and useful information on creating effective presentations.</a:t>
            </a:r>
            <a:endParaRPr lang="en-US" dirty="0">
              <a:solidFill>
                <a:srgbClr val="00B0F0"/>
              </a:solidFill>
              <a:latin typeface="Arial" pitchFamily="34" charset="0"/>
              <a:cs typeface="Arial" pitchFamily="34" charset="0"/>
            </a:endParaRPr>
          </a:p>
          <a:p>
            <a:endParaRPr lang="en-US" dirty="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E7F34D1A-B7E5-DE48-8EA9-859D9DE63652}" type="slidenum">
              <a:rPr lang="en-US" smtClean="0"/>
              <a:pPr/>
              <a:t>6</a:t>
            </a:fld>
            <a:endParaRPr lang="en-US" dirty="0"/>
          </a:p>
        </p:txBody>
      </p:sp>
    </p:spTree>
    <p:extLst>
      <p:ext uri="{BB962C8B-B14F-4D97-AF65-F5344CB8AC3E}">
        <p14:creationId xmlns:p14="http://schemas.microsoft.com/office/powerpoint/2010/main" val="27176856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pPr marL="0" marR="0" indent="0" algn="l" defTabSz="457184" rtl="0" eaLnBrk="1" fontAlgn="auto" latinLnBrk="0" hangingPunct="1">
              <a:lnSpc>
                <a:spcPct val="100000"/>
              </a:lnSpc>
              <a:spcBef>
                <a:spcPts val="0"/>
              </a:spcBef>
              <a:spcAft>
                <a:spcPts val="0"/>
              </a:spcAft>
              <a:buClrTx/>
              <a:buSzTx/>
              <a:buFontTx/>
              <a:buNone/>
              <a:tabLst/>
              <a:defRPr/>
            </a:pPr>
            <a:r>
              <a:rPr lang="en-US" dirty="0">
                <a:solidFill>
                  <a:srgbClr val="00B0F0"/>
                </a:solidFill>
                <a:latin typeface="Arial" pitchFamily="34" charset="0"/>
                <a:cs typeface="Arial" pitchFamily="34" charset="0"/>
              </a:rPr>
              <a:t>This</a:t>
            </a:r>
            <a:r>
              <a:rPr lang="en-US" baseline="0" dirty="0">
                <a:solidFill>
                  <a:srgbClr val="00B0F0"/>
                </a:solidFill>
                <a:latin typeface="Arial" pitchFamily="34" charset="0"/>
                <a:cs typeface="Arial" pitchFamily="34" charset="0"/>
              </a:rPr>
              <a:t> is an example of a </a:t>
            </a:r>
            <a:r>
              <a:rPr lang="en-US" b="1" baseline="0" dirty="0">
                <a:solidFill>
                  <a:srgbClr val="00B0F0"/>
                </a:solidFill>
                <a:latin typeface="Arial" pitchFamily="34" charset="0"/>
                <a:cs typeface="Arial" pitchFamily="34" charset="0"/>
              </a:rPr>
              <a:t>Text Slide</a:t>
            </a:r>
            <a:r>
              <a:rPr lang="en-US" baseline="0" dirty="0">
                <a:solidFill>
                  <a:srgbClr val="00B0F0"/>
                </a:solidFill>
                <a:latin typeface="Arial" pitchFamily="34" charset="0"/>
                <a:cs typeface="Arial" pitchFamily="34" charset="0"/>
              </a:rPr>
              <a:t>. Reference the different layout options in the </a:t>
            </a:r>
            <a:r>
              <a:rPr lang="en-US" b="1" baseline="0" dirty="0">
                <a:solidFill>
                  <a:srgbClr val="00B0F0"/>
                </a:solidFill>
                <a:latin typeface="Arial" pitchFamily="34" charset="0"/>
                <a:cs typeface="Arial" pitchFamily="34" charset="0"/>
              </a:rPr>
              <a:t>Slide Master </a:t>
            </a:r>
            <a:r>
              <a:rPr lang="en-US" b="0" baseline="0" dirty="0">
                <a:solidFill>
                  <a:srgbClr val="00B0F0"/>
                </a:solidFill>
                <a:latin typeface="Arial" pitchFamily="34" charset="0"/>
                <a:cs typeface="Arial" pitchFamily="34" charset="0"/>
              </a:rPr>
              <a:t>(under the View tab) </a:t>
            </a:r>
            <a:r>
              <a:rPr lang="en-US" baseline="0" dirty="0">
                <a:solidFill>
                  <a:srgbClr val="00B0F0"/>
                </a:solidFill>
                <a:latin typeface="Arial" pitchFamily="34" charset="0"/>
                <a:cs typeface="Arial" pitchFamily="34" charset="0"/>
              </a:rPr>
              <a:t>for different variations. Remember, our new Brand Guidelines call for clean and simple messages and design. Reference the PowerPoint Guidelines on the Brand Book for tips and useful information on creating effective presentations.</a:t>
            </a:r>
            <a:endParaRPr lang="en-US" dirty="0">
              <a:solidFill>
                <a:srgbClr val="00B0F0"/>
              </a:solidFill>
              <a:latin typeface="Arial" pitchFamily="34" charset="0"/>
              <a:cs typeface="Arial" pitchFamily="34" charset="0"/>
            </a:endParaRPr>
          </a:p>
          <a:p>
            <a:endParaRPr lang="en-US" dirty="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E7F34D1A-B7E5-DE48-8EA9-859D9DE63652}" type="slidenum">
              <a:rPr lang="en-US" smtClean="0"/>
              <a:pPr/>
              <a:t>7</a:t>
            </a:fld>
            <a:endParaRPr lang="en-US" dirty="0"/>
          </a:p>
        </p:txBody>
      </p:sp>
    </p:spTree>
    <p:extLst>
      <p:ext uri="{BB962C8B-B14F-4D97-AF65-F5344CB8AC3E}">
        <p14:creationId xmlns:p14="http://schemas.microsoft.com/office/powerpoint/2010/main" val="27690024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7F34D1A-B7E5-DE48-8EA9-859D9DE63652}" type="slidenum">
              <a:rPr lang="en-US" smtClean="0"/>
              <a:pPr/>
              <a:t>8</a:t>
            </a:fld>
            <a:endParaRPr lang="en-US" dirty="0"/>
          </a:p>
        </p:txBody>
      </p:sp>
    </p:spTree>
    <p:extLst>
      <p:ext uri="{BB962C8B-B14F-4D97-AF65-F5344CB8AC3E}">
        <p14:creationId xmlns:p14="http://schemas.microsoft.com/office/powerpoint/2010/main" val="367031790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_1">
    <p:spTree>
      <p:nvGrpSpPr>
        <p:cNvPr id="1" name=""/>
        <p:cNvGrpSpPr/>
        <p:nvPr/>
      </p:nvGrpSpPr>
      <p:grpSpPr>
        <a:xfrm>
          <a:off x="0" y="0"/>
          <a:ext cx="0" cy="0"/>
          <a:chOff x="0" y="0"/>
          <a:chExt cx="0" cy="0"/>
        </a:xfrm>
      </p:grpSpPr>
      <p:sp>
        <p:nvSpPr>
          <p:cNvPr id="19" name="Espace réservé pour une image  18"/>
          <p:cNvSpPr>
            <a:spLocks noGrp="1"/>
          </p:cNvSpPr>
          <p:nvPr>
            <p:ph type="pic" sz="quarter" idx="14"/>
          </p:nvPr>
        </p:nvSpPr>
        <p:spPr>
          <a:xfrm>
            <a:off x="0" y="4"/>
            <a:ext cx="32004000" cy="12799903"/>
          </a:xfrm>
          <a:prstGeom prst="rect">
            <a:avLst/>
          </a:prstGeom>
          <a:solidFill>
            <a:schemeClr val="bg1">
              <a:lumMod val="95000"/>
            </a:schemeClr>
          </a:solidFill>
        </p:spPr>
        <p:txBody>
          <a:bodyPr lIns="91437" tIns="45718" rIns="91437" bIns="45718"/>
          <a:lstStyle>
            <a:lvl1pPr>
              <a:buNone/>
              <a:defRPr sz="1401">
                <a:solidFill>
                  <a:schemeClr val="bg1">
                    <a:lumMod val="85000"/>
                  </a:schemeClr>
                </a:solidFill>
              </a:defRPr>
            </a:lvl1pPr>
          </a:lstStyle>
          <a:p>
            <a:r>
              <a:rPr lang="en-US" dirty="0"/>
              <a:t>Click icon to add picture</a:t>
            </a:r>
          </a:p>
        </p:txBody>
      </p:sp>
      <p:sp>
        <p:nvSpPr>
          <p:cNvPr id="8" name="Title 1"/>
          <p:cNvSpPr>
            <a:spLocks noGrp="1"/>
          </p:cNvSpPr>
          <p:nvPr>
            <p:ph type="ctrTitle" hasCustomPrompt="1"/>
          </p:nvPr>
        </p:nvSpPr>
        <p:spPr>
          <a:xfrm>
            <a:off x="883453" y="7711709"/>
            <a:ext cx="30358552" cy="1637373"/>
          </a:xfrm>
          <a:prstGeom prst="rect">
            <a:avLst/>
          </a:prstGeom>
        </p:spPr>
        <p:txBody>
          <a:bodyPr lIns="0" tIns="0" rIns="0" bIns="0" anchor="ctr" anchorCtr="0">
            <a:noAutofit/>
          </a:bodyPr>
          <a:lstStyle>
            <a:lvl1pPr marL="0" indent="0" algn="l">
              <a:buFont typeface="Arial"/>
              <a:buNone/>
              <a:defRPr sz="3600">
                <a:solidFill>
                  <a:schemeClr val="bg1"/>
                </a:solidFill>
              </a:defRPr>
            </a:lvl1pPr>
          </a:lstStyle>
          <a:p>
            <a:r>
              <a:rPr lang="en-US" dirty="0"/>
              <a:t>Presentation Title</a:t>
            </a:r>
          </a:p>
        </p:txBody>
      </p:sp>
      <p:sp>
        <p:nvSpPr>
          <p:cNvPr id="9" name="Subtitle 2"/>
          <p:cNvSpPr>
            <a:spLocks noGrp="1"/>
          </p:cNvSpPr>
          <p:nvPr>
            <p:ph type="subTitle" idx="1" hasCustomPrompt="1"/>
          </p:nvPr>
        </p:nvSpPr>
        <p:spPr>
          <a:xfrm>
            <a:off x="883453" y="9470329"/>
            <a:ext cx="30358552" cy="636757"/>
          </a:xfrm>
          <a:prstGeom prst="rect">
            <a:avLst/>
          </a:prstGeom>
        </p:spPr>
        <p:txBody>
          <a:bodyPr lIns="0" tIns="0" rIns="0" bIns="0">
            <a:noAutofit/>
          </a:bodyPr>
          <a:lstStyle>
            <a:lvl1pPr marL="0" indent="0" algn="l">
              <a:buNone/>
              <a:defRPr sz="1401" baseline="0">
                <a:solidFill>
                  <a:schemeClr val="bg1"/>
                </a:solidFill>
              </a:defRPr>
            </a:lvl1pPr>
            <a:lvl2pPr marL="457177" indent="0" algn="ctr">
              <a:buNone/>
              <a:defRPr>
                <a:solidFill>
                  <a:schemeClr val="tx1">
                    <a:tint val="75000"/>
                  </a:schemeClr>
                </a:solidFill>
              </a:defRPr>
            </a:lvl2pPr>
            <a:lvl3pPr marL="914351" indent="0" algn="ctr">
              <a:buNone/>
              <a:defRPr>
                <a:solidFill>
                  <a:schemeClr val="tx1">
                    <a:tint val="75000"/>
                  </a:schemeClr>
                </a:solidFill>
              </a:defRPr>
            </a:lvl3pPr>
            <a:lvl4pPr marL="1371529" indent="0" algn="ctr">
              <a:buNone/>
              <a:defRPr>
                <a:solidFill>
                  <a:schemeClr val="tx1">
                    <a:tint val="75000"/>
                  </a:schemeClr>
                </a:solidFill>
              </a:defRPr>
            </a:lvl4pPr>
            <a:lvl5pPr marL="1828704" indent="0" algn="ctr">
              <a:buNone/>
              <a:defRPr>
                <a:solidFill>
                  <a:schemeClr val="tx1">
                    <a:tint val="75000"/>
                  </a:schemeClr>
                </a:solidFill>
              </a:defRPr>
            </a:lvl5pPr>
            <a:lvl6pPr marL="2285880" indent="0" algn="ctr">
              <a:buNone/>
              <a:defRPr>
                <a:solidFill>
                  <a:schemeClr val="tx1">
                    <a:tint val="75000"/>
                  </a:schemeClr>
                </a:solidFill>
              </a:defRPr>
            </a:lvl6pPr>
            <a:lvl7pPr marL="2743056" indent="0" algn="ctr">
              <a:buNone/>
              <a:defRPr>
                <a:solidFill>
                  <a:schemeClr val="tx1">
                    <a:tint val="75000"/>
                  </a:schemeClr>
                </a:solidFill>
              </a:defRPr>
            </a:lvl7pPr>
            <a:lvl8pPr marL="3200233" indent="0" algn="ctr">
              <a:buNone/>
              <a:defRPr>
                <a:solidFill>
                  <a:schemeClr val="tx1">
                    <a:tint val="75000"/>
                  </a:schemeClr>
                </a:solidFill>
              </a:defRPr>
            </a:lvl8pPr>
            <a:lvl9pPr marL="3657408" indent="0" algn="ctr">
              <a:buNone/>
              <a:defRPr>
                <a:solidFill>
                  <a:schemeClr val="tx1">
                    <a:tint val="75000"/>
                  </a:schemeClr>
                </a:solidFill>
              </a:defRPr>
            </a:lvl9pPr>
          </a:lstStyle>
          <a:p>
            <a:r>
              <a:rPr lang="en-US" dirty="0"/>
              <a:t>Click to Edit Optional Subtitle</a:t>
            </a:r>
          </a:p>
        </p:txBody>
      </p:sp>
      <p:pic>
        <p:nvPicPr>
          <p:cNvPr id="10" name="Picture 9" descr="schneider_LIO_Life-Green_RGB.png"/>
          <p:cNvPicPr>
            <a:picLocks noChangeAspect="1"/>
          </p:cNvPicPr>
          <p:nvPr userDrawn="1"/>
        </p:nvPicPr>
        <p:blipFill>
          <a:blip r:embed="rId2" cstate="print"/>
          <a:stretch>
            <a:fillRect/>
          </a:stretch>
        </p:blipFill>
        <p:spPr>
          <a:xfrm>
            <a:off x="24734622" y="13285220"/>
            <a:ext cx="7146293" cy="1663840"/>
          </a:xfrm>
          <a:prstGeom prst="rect">
            <a:avLst/>
          </a:prstGeom>
        </p:spPr>
      </p:pic>
      <p:sp>
        <p:nvSpPr>
          <p:cNvPr id="14" name="Footer Placeholder 4"/>
          <p:cNvSpPr>
            <a:spLocks noGrp="1"/>
          </p:cNvSpPr>
          <p:nvPr>
            <p:ph type="ftr" sz="quarter" idx="3"/>
          </p:nvPr>
        </p:nvSpPr>
        <p:spPr>
          <a:xfrm>
            <a:off x="883475" y="14445827"/>
            <a:ext cx="5269359" cy="92461"/>
          </a:xfrm>
          <a:prstGeom prst="rect">
            <a:avLst/>
          </a:prstGeom>
        </p:spPr>
        <p:txBody>
          <a:bodyPr vert="horz" wrap="square" lIns="0" tIns="0" rIns="0" bIns="0" rtlCol="0" anchor="ctr">
            <a:spAutoFit/>
          </a:bodyPr>
          <a:lstStyle>
            <a:lvl1pPr algn="l">
              <a:defRPr sz="601">
                <a:solidFill>
                  <a:srgbClr val="4F5156"/>
                </a:solidFill>
                <a:latin typeface="Arial"/>
                <a:cs typeface="Arial"/>
              </a:defRPr>
            </a:lvl1pPr>
          </a:lstStyle>
          <a:p>
            <a:r>
              <a:rPr lang="en-US" dirty="0"/>
              <a:t>Confidential Property of Schneider Electric  </a:t>
            </a:r>
          </a:p>
        </p:txBody>
      </p:sp>
      <p:sp>
        <p:nvSpPr>
          <p:cNvPr id="21" name="Espace réservé du texte 20"/>
          <p:cNvSpPr>
            <a:spLocks noGrp="1"/>
          </p:cNvSpPr>
          <p:nvPr>
            <p:ph type="body" sz="quarter" idx="15" hasCustomPrompt="1"/>
          </p:nvPr>
        </p:nvSpPr>
        <p:spPr>
          <a:xfrm>
            <a:off x="0" y="10562059"/>
            <a:ext cx="32004000" cy="2251809"/>
          </a:xfrm>
          <a:prstGeom prst="rect">
            <a:avLst/>
          </a:prstGeom>
          <a:solidFill>
            <a:schemeClr val="tx2">
              <a:alpha val="80000"/>
            </a:schemeClr>
          </a:solidFill>
        </p:spPr>
        <p:txBody>
          <a:bodyPr lIns="91437" tIns="45718" rIns="91437" bIns="45718"/>
          <a:lstStyle>
            <a:lvl1pPr marL="178296" indent="-2361">
              <a:buNone/>
              <a:defRPr sz="120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fr-FR" dirty="0" err="1"/>
              <a:t>Presented</a:t>
            </a:r>
            <a:r>
              <a:rPr lang="fr-FR" dirty="0"/>
              <a:t> by: </a:t>
            </a:r>
          </a:p>
          <a:p>
            <a:pPr lvl="0"/>
            <a:r>
              <a:rPr lang="fr-FR" dirty="0"/>
              <a:t>Date: </a:t>
            </a:r>
          </a:p>
          <a:p>
            <a:pPr lvl="0"/>
            <a:endParaRPr lang="fr-FR" dirty="0"/>
          </a:p>
          <a:p>
            <a:pPr lvl="0"/>
            <a:endParaRPr lang="fr-FR" dirty="0"/>
          </a:p>
          <a:p>
            <a:pPr lvl="0"/>
            <a:endParaRPr lang="fr-FR" dirty="0"/>
          </a:p>
          <a:p>
            <a:pPr lvl="0"/>
            <a:endParaRPr lang="fr-FR" dirty="0"/>
          </a:p>
          <a:p>
            <a:pPr lvl="0"/>
            <a:endParaRPr lang="fr-FR" dirty="0"/>
          </a:p>
        </p:txBody>
      </p:sp>
      <p:sp>
        <p:nvSpPr>
          <p:cNvPr id="13" name="Rectangle 12"/>
          <p:cNvSpPr/>
          <p:nvPr userDrawn="1"/>
        </p:nvSpPr>
        <p:spPr>
          <a:xfrm>
            <a:off x="0" y="12595110"/>
            <a:ext cx="32004000" cy="596914"/>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436" tIns="45718" rIns="91436" bIns="45718" rtlCol="0" anchor="ctr"/>
          <a:lstStyle/>
          <a:p>
            <a:pPr algn="ctr"/>
            <a:endParaRPr lang="en-US" sz="3528" dirty="0"/>
          </a:p>
        </p:txBody>
      </p:sp>
    </p:spTree>
    <p:extLst>
      <p:ext uri="{BB962C8B-B14F-4D97-AF65-F5344CB8AC3E}">
        <p14:creationId xmlns:p14="http://schemas.microsoft.com/office/powerpoint/2010/main" val="34019494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allout w Image Light">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883446" y="5064520"/>
            <a:ext cx="30264892" cy="3638601"/>
          </a:xfrm>
          <a:prstGeom prst="rect">
            <a:avLst/>
          </a:prstGeom>
        </p:spPr>
        <p:txBody>
          <a:bodyPr lIns="0" tIns="0" rIns="0" bIns="0" anchor="t">
            <a:noAutofit/>
          </a:bodyPr>
          <a:lstStyle>
            <a:lvl1pPr marL="0" indent="0" algn="ctr">
              <a:buFont typeface="Arial"/>
              <a:buNone/>
              <a:defRPr sz="4000">
                <a:solidFill>
                  <a:schemeClr val="accent1"/>
                </a:solidFill>
              </a:defRPr>
            </a:lvl1pPr>
          </a:lstStyle>
          <a:p>
            <a:r>
              <a:rPr lang="en-US" dirty="0"/>
              <a:t>CLICK TO EDIT QUOTE OR CALLOUT</a:t>
            </a:r>
          </a:p>
        </p:txBody>
      </p:sp>
      <p:sp>
        <p:nvSpPr>
          <p:cNvPr id="5" name="Subtitle 2"/>
          <p:cNvSpPr>
            <a:spLocks noGrp="1"/>
          </p:cNvSpPr>
          <p:nvPr>
            <p:ph type="subTitle" idx="1" hasCustomPrompt="1"/>
          </p:nvPr>
        </p:nvSpPr>
        <p:spPr>
          <a:xfrm>
            <a:off x="883462" y="8735026"/>
            <a:ext cx="30264889" cy="909653"/>
          </a:xfrm>
          <a:prstGeom prst="rect">
            <a:avLst/>
          </a:prstGeom>
        </p:spPr>
        <p:txBody>
          <a:bodyPr lIns="0" tIns="0" rIns="0" bIns="0">
            <a:noAutofit/>
          </a:bodyPr>
          <a:lstStyle>
            <a:lvl1pPr marL="0" indent="0" algn="ctr">
              <a:buNone/>
              <a:defRPr sz="2000">
                <a:solidFill>
                  <a:schemeClr val="accent2"/>
                </a:solidFill>
              </a:defRPr>
            </a:lvl1pPr>
            <a:lvl2pPr marL="457193" indent="0" algn="ctr">
              <a:buNone/>
              <a:defRPr>
                <a:solidFill>
                  <a:schemeClr val="tx1">
                    <a:tint val="75000"/>
                  </a:schemeClr>
                </a:solidFill>
              </a:defRPr>
            </a:lvl2pPr>
            <a:lvl3pPr marL="914384" indent="0" algn="ctr">
              <a:buNone/>
              <a:defRPr>
                <a:solidFill>
                  <a:schemeClr val="tx1">
                    <a:tint val="75000"/>
                  </a:schemeClr>
                </a:solidFill>
              </a:defRPr>
            </a:lvl3pPr>
            <a:lvl4pPr marL="1371576" indent="0" algn="ctr">
              <a:buNone/>
              <a:defRPr>
                <a:solidFill>
                  <a:schemeClr val="tx1">
                    <a:tint val="75000"/>
                  </a:schemeClr>
                </a:solidFill>
              </a:defRPr>
            </a:lvl4pPr>
            <a:lvl5pPr marL="1828769" indent="0" algn="ctr">
              <a:buNone/>
              <a:defRPr>
                <a:solidFill>
                  <a:schemeClr val="tx1">
                    <a:tint val="75000"/>
                  </a:schemeClr>
                </a:solidFill>
              </a:defRPr>
            </a:lvl5pPr>
            <a:lvl6pPr marL="2285961" indent="0" algn="ctr">
              <a:buNone/>
              <a:defRPr>
                <a:solidFill>
                  <a:schemeClr val="tx1">
                    <a:tint val="75000"/>
                  </a:schemeClr>
                </a:solidFill>
              </a:defRPr>
            </a:lvl6pPr>
            <a:lvl7pPr marL="2743153" indent="0" algn="ctr">
              <a:buNone/>
              <a:defRPr>
                <a:solidFill>
                  <a:schemeClr val="tx1">
                    <a:tint val="75000"/>
                  </a:schemeClr>
                </a:solidFill>
              </a:defRPr>
            </a:lvl7pPr>
            <a:lvl8pPr marL="3200347" indent="0" algn="ctr">
              <a:buNone/>
              <a:defRPr>
                <a:solidFill>
                  <a:schemeClr val="tx1">
                    <a:tint val="75000"/>
                  </a:schemeClr>
                </a:solidFill>
              </a:defRPr>
            </a:lvl8pPr>
            <a:lvl9pPr marL="3657537" indent="0" algn="ctr">
              <a:buNone/>
              <a:defRPr>
                <a:solidFill>
                  <a:schemeClr val="tx1">
                    <a:tint val="75000"/>
                  </a:schemeClr>
                </a:solidFill>
              </a:defRPr>
            </a:lvl9pPr>
          </a:lstStyle>
          <a:p>
            <a:r>
              <a:rPr lang="en-US" dirty="0"/>
              <a:t>Click To Edit Optional Subtitle</a:t>
            </a:r>
          </a:p>
        </p:txBody>
      </p:sp>
      <p:sp>
        <p:nvSpPr>
          <p:cNvPr id="10"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14" name="Footer Placeholder 4"/>
          <p:cNvSpPr>
            <a:spLocks noGrp="1"/>
          </p:cNvSpPr>
          <p:nvPr>
            <p:ph type="ftr" sz="quarter" idx="3"/>
          </p:nvPr>
        </p:nvSpPr>
        <p:spPr>
          <a:xfrm>
            <a:off x="883468" y="14445824"/>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pic>
        <p:nvPicPr>
          <p:cNvPr id="8" name="Picture 7" descr="schneider_LIO_Life-Green_RGB.png"/>
          <p:cNvPicPr>
            <a:picLocks noChangeAspect="1"/>
          </p:cNvPicPr>
          <p:nvPr userDrawn="1"/>
        </p:nvPicPr>
        <p:blipFill>
          <a:blip r:embed="rId2" cstate="print"/>
          <a:stretch>
            <a:fillRect/>
          </a:stretch>
        </p:blipFill>
        <p:spPr>
          <a:xfrm>
            <a:off x="24734622" y="13285220"/>
            <a:ext cx="7146293" cy="1663840"/>
          </a:xfrm>
          <a:prstGeom prst="rect">
            <a:avLst/>
          </a:prstGeom>
        </p:spPr>
      </p:pic>
      <p:sp>
        <p:nvSpPr>
          <p:cNvPr id="3" name="Picture Placeholder 5"/>
          <p:cNvSpPr>
            <a:spLocks noGrp="1"/>
          </p:cNvSpPr>
          <p:nvPr>
            <p:ph type="pic" sz="quarter" idx="10" hasCustomPrompt="1"/>
          </p:nvPr>
        </p:nvSpPr>
        <p:spPr>
          <a:xfrm>
            <a:off x="0" y="0"/>
            <a:ext cx="32004000" cy="15201900"/>
          </a:xfrm>
          <a:prstGeom prst="rect">
            <a:avLst/>
          </a:prstGeom>
          <a:solidFill>
            <a:srgbClr val="8E8F93">
              <a:alpha val="20000"/>
            </a:srgbClr>
          </a:solidFill>
        </p:spPr>
        <p:txBody>
          <a:bodyPr/>
          <a:lstStyle>
            <a:lvl1pPr marL="0" indent="0">
              <a:buNone/>
              <a:defRPr sz="1401" b="1">
                <a:solidFill>
                  <a:srgbClr val="00B0F0"/>
                </a:solidFill>
              </a:defRPr>
            </a:lvl1pPr>
          </a:lstStyle>
          <a:p>
            <a:r>
              <a:rPr lang="en-US" dirty="0"/>
              <a:t>Drag your image here (drop on the picture icon) and remember to send this box to the “back” so that the green dividing line is visually on top of the image.</a:t>
            </a:r>
          </a:p>
        </p:txBody>
      </p:sp>
    </p:spTree>
    <p:extLst>
      <p:ext uri="{BB962C8B-B14F-4D97-AF65-F5344CB8AC3E}">
        <p14:creationId xmlns:p14="http://schemas.microsoft.com/office/powerpoint/2010/main" val="29474681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allout on White">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883446" y="5064520"/>
            <a:ext cx="30264892" cy="3638601"/>
          </a:xfrm>
          <a:prstGeom prst="rect">
            <a:avLst/>
          </a:prstGeom>
        </p:spPr>
        <p:txBody>
          <a:bodyPr wrap="square" lIns="0" tIns="0" rIns="0" bIns="0" anchor="t">
            <a:noAutofit/>
          </a:bodyPr>
          <a:lstStyle>
            <a:lvl1pPr marL="0" indent="0" algn="ctr">
              <a:buFont typeface="Arial"/>
              <a:buNone/>
              <a:defRPr sz="4000">
                <a:solidFill>
                  <a:schemeClr val="accent1"/>
                </a:solidFill>
              </a:defRPr>
            </a:lvl1pPr>
          </a:lstStyle>
          <a:p>
            <a:r>
              <a:rPr lang="en-US" dirty="0"/>
              <a:t>CLICK TO EDIT QUOTE OR CALLOUT</a:t>
            </a:r>
          </a:p>
        </p:txBody>
      </p:sp>
      <p:sp>
        <p:nvSpPr>
          <p:cNvPr id="5" name="Subtitle 2"/>
          <p:cNvSpPr>
            <a:spLocks noGrp="1"/>
          </p:cNvSpPr>
          <p:nvPr>
            <p:ph type="subTitle" idx="1" hasCustomPrompt="1"/>
          </p:nvPr>
        </p:nvSpPr>
        <p:spPr>
          <a:xfrm>
            <a:off x="883462" y="8735026"/>
            <a:ext cx="30264889" cy="909653"/>
          </a:xfrm>
          <a:prstGeom prst="rect">
            <a:avLst/>
          </a:prstGeom>
        </p:spPr>
        <p:txBody>
          <a:bodyPr wrap="square" lIns="0" tIns="0" rIns="0" bIns="0">
            <a:noAutofit/>
          </a:bodyPr>
          <a:lstStyle>
            <a:lvl1pPr marL="0" indent="0" algn="ctr">
              <a:buNone/>
              <a:defRPr sz="2000">
                <a:solidFill>
                  <a:schemeClr val="accent2"/>
                </a:solidFill>
              </a:defRPr>
            </a:lvl1pPr>
            <a:lvl2pPr marL="457193" indent="0" algn="ctr">
              <a:buNone/>
              <a:defRPr>
                <a:solidFill>
                  <a:schemeClr val="tx1">
                    <a:tint val="75000"/>
                  </a:schemeClr>
                </a:solidFill>
              </a:defRPr>
            </a:lvl2pPr>
            <a:lvl3pPr marL="914384" indent="0" algn="ctr">
              <a:buNone/>
              <a:defRPr>
                <a:solidFill>
                  <a:schemeClr val="tx1">
                    <a:tint val="75000"/>
                  </a:schemeClr>
                </a:solidFill>
              </a:defRPr>
            </a:lvl3pPr>
            <a:lvl4pPr marL="1371576" indent="0" algn="ctr">
              <a:buNone/>
              <a:defRPr>
                <a:solidFill>
                  <a:schemeClr val="tx1">
                    <a:tint val="75000"/>
                  </a:schemeClr>
                </a:solidFill>
              </a:defRPr>
            </a:lvl4pPr>
            <a:lvl5pPr marL="1828769" indent="0" algn="ctr">
              <a:buNone/>
              <a:defRPr>
                <a:solidFill>
                  <a:schemeClr val="tx1">
                    <a:tint val="75000"/>
                  </a:schemeClr>
                </a:solidFill>
              </a:defRPr>
            </a:lvl5pPr>
            <a:lvl6pPr marL="2285961" indent="0" algn="ctr">
              <a:buNone/>
              <a:defRPr>
                <a:solidFill>
                  <a:schemeClr val="tx1">
                    <a:tint val="75000"/>
                  </a:schemeClr>
                </a:solidFill>
              </a:defRPr>
            </a:lvl6pPr>
            <a:lvl7pPr marL="2743153" indent="0" algn="ctr">
              <a:buNone/>
              <a:defRPr>
                <a:solidFill>
                  <a:schemeClr val="tx1">
                    <a:tint val="75000"/>
                  </a:schemeClr>
                </a:solidFill>
              </a:defRPr>
            </a:lvl7pPr>
            <a:lvl8pPr marL="3200347" indent="0" algn="ctr">
              <a:buNone/>
              <a:defRPr>
                <a:solidFill>
                  <a:schemeClr val="tx1">
                    <a:tint val="75000"/>
                  </a:schemeClr>
                </a:solidFill>
              </a:defRPr>
            </a:lvl8pPr>
            <a:lvl9pPr marL="3657537" indent="0" algn="ctr">
              <a:buNone/>
              <a:defRPr>
                <a:solidFill>
                  <a:schemeClr val="tx1">
                    <a:tint val="75000"/>
                  </a:schemeClr>
                </a:solidFill>
              </a:defRPr>
            </a:lvl9pPr>
          </a:lstStyle>
          <a:p>
            <a:r>
              <a:rPr lang="en-US" dirty="0"/>
              <a:t>Click To Edit Optional Subtitle</a:t>
            </a:r>
          </a:p>
        </p:txBody>
      </p:sp>
      <p:sp>
        <p:nvSpPr>
          <p:cNvPr id="9"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11" name="Footer Placeholder 4"/>
          <p:cNvSpPr>
            <a:spLocks noGrp="1"/>
          </p:cNvSpPr>
          <p:nvPr>
            <p:ph type="ftr" sz="quarter" idx="3"/>
          </p:nvPr>
        </p:nvSpPr>
        <p:spPr>
          <a:xfrm>
            <a:off x="883468" y="14445824"/>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pic>
        <p:nvPicPr>
          <p:cNvPr id="7" name="Picture 6" descr="schneider_LIO_Life-Green_RGB.png"/>
          <p:cNvPicPr>
            <a:picLocks noChangeAspect="1"/>
          </p:cNvPicPr>
          <p:nvPr userDrawn="1"/>
        </p:nvPicPr>
        <p:blipFill>
          <a:blip r:embed="rId2" cstate="print"/>
          <a:stretch>
            <a:fillRect/>
          </a:stretch>
        </p:blipFill>
        <p:spPr>
          <a:xfrm>
            <a:off x="24734622" y="13285220"/>
            <a:ext cx="7146293" cy="1663840"/>
          </a:xfrm>
          <a:prstGeom prst="rect">
            <a:avLst/>
          </a:prstGeom>
        </p:spPr>
      </p:pic>
    </p:spTree>
    <p:extLst>
      <p:ext uri="{BB962C8B-B14F-4D97-AF65-F5344CB8AC3E}">
        <p14:creationId xmlns:p14="http://schemas.microsoft.com/office/powerpoint/2010/main" val="1919921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allout on SE Life Green">
    <p:bg>
      <p:bgPr>
        <a:solidFill>
          <a:schemeClr val="tx2"/>
        </a:solidFill>
        <a:effectLst/>
      </p:bgPr>
    </p:bg>
    <p:spTree>
      <p:nvGrpSpPr>
        <p:cNvPr id="1" name=""/>
        <p:cNvGrpSpPr/>
        <p:nvPr/>
      </p:nvGrpSpPr>
      <p:grpSpPr>
        <a:xfrm>
          <a:off x="0" y="0"/>
          <a:ext cx="0" cy="0"/>
          <a:chOff x="0" y="0"/>
          <a:chExt cx="0" cy="0"/>
        </a:xfrm>
      </p:grpSpPr>
      <p:sp>
        <p:nvSpPr>
          <p:cNvPr id="9" name="Title 1"/>
          <p:cNvSpPr>
            <a:spLocks noGrp="1"/>
          </p:cNvSpPr>
          <p:nvPr>
            <p:ph type="ctrTitle" hasCustomPrompt="1"/>
          </p:nvPr>
        </p:nvSpPr>
        <p:spPr>
          <a:xfrm>
            <a:off x="883446" y="5064520"/>
            <a:ext cx="30264892" cy="3638601"/>
          </a:xfrm>
          <a:prstGeom prst="rect">
            <a:avLst/>
          </a:prstGeom>
        </p:spPr>
        <p:txBody>
          <a:bodyPr lIns="0" tIns="0" rIns="0" bIns="0" anchor="t">
            <a:noAutofit/>
          </a:bodyPr>
          <a:lstStyle>
            <a:lvl1pPr marL="0" indent="0" algn="ctr">
              <a:buFont typeface="Arial"/>
              <a:buNone/>
              <a:defRPr sz="4000">
                <a:solidFill>
                  <a:schemeClr val="bg1"/>
                </a:solidFill>
              </a:defRPr>
            </a:lvl1pPr>
          </a:lstStyle>
          <a:p>
            <a:r>
              <a:rPr lang="en-US" dirty="0"/>
              <a:t>CLICK TO EDIT QUOTE OR CALLOUT</a:t>
            </a:r>
          </a:p>
        </p:txBody>
      </p:sp>
      <p:sp>
        <p:nvSpPr>
          <p:cNvPr id="10" name="Subtitle 2"/>
          <p:cNvSpPr>
            <a:spLocks noGrp="1"/>
          </p:cNvSpPr>
          <p:nvPr>
            <p:ph type="subTitle" idx="1" hasCustomPrompt="1"/>
          </p:nvPr>
        </p:nvSpPr>
        <p:spPr>
          <a:xfrm>
            <a:off x="883462" y="8735026"/>
            <a:ext cx="30264889" cy="909653"/>
          </a:xfrm>
          <a:prstGeom prst="rect">
            <a:avLst/>
          </a:prstGeom>
        </p:spPr>
        <p:txBody>
          <a:bodyPr lIns="0" tIns="0" rIns="0" bIns="0">
            <a:noAutofit/>
          </a:bodyPr>
          <a:lstStyle>
            <a:lvl1pPr marL="0" indent="0" algn="ctr">
              <a:buNone/>
              <a:defRPr sz="2000">
                <a:solidFill>
                  <a:schemeClr val="bg1"/>
                </a:solidFill>
              </a:defRPr>
            </a:lvl1pPr>
            <a:lvl2pPr marL="457193" indent="0" algn="ctr">
              <a:buNone/>
              <a:defRPr>
                <a:solidFill>
                  <a:schemeClr val="tx1">
                    <a:tint val="75000"/>
                  </a:schemeClr>
                </a:solidFill>
              </a:defRPr>
            </a:lvl2pPr>
            <a:lvl3pPr marL="914384" indent="0" algn="ctr">
              <a:buNone/>
              <a:defRPr>
                <a:solidFill>
                  <a:schemeClr val="tx1">
                    <a:tint val="75000"/>
                  </a:schemeClr>
                </a:solidFill>
              </a:defRPr>
            </a:lvl3pPr>
            <a:lvl4pPr marL="1371576" indent="0" algn="ctr">
              <a:buNone/>
              <a:defRPr>
                <a:solidFill>
                  <a:schemeClr val="tx1">
                    <a:tint val="75000"/>
                  </a:schemeClr>
                </a:solidFill>
              </a:defRPr>
            </a:lvl4pPr>
            <a:lvl5pPr marL="1828769" indent="0" algn="ctr">
              <a:buNone/>
              <a:defRPr>
                <a:solidFill>
                  <a:schemeClr val="tx1">
                    <a:tint val="75000"/>
                  </a:schemeClr>
                </a:solidFill>
              </a:defRPr>
            </a:lvl5pPr>
            <a:lvl6pPr marL="2285961" indent="0" algn="ctr">
              <a:buNone/>
              <a:defRPr>
                <a:solidFill>
                  <a:schemeClr val="tx1">
                    <a:tint val="75000"/>
                  </a:schemeClr>
                </a:solidFill>
              </a:defRPr>
            </a:lvl6pPr>
            <a:lvl7pPr marL="2743153" indent="0" algn="ctr">
              <a:buNone/>
              <a:defRPr>
                <a:solidFill>
                  <a:schemeClr val="tx1">
                    <a:tint val="75000"/>
                  </a:schemeClr>
                </a:solidFill>
              </a:defRPr>
            </a:lvl7pPr>
            <a:lvl8pPr marL="3200347" indent="0" algn="ctr">
              <a:buNone/>
              <a:defRPr>
                <a:solidFill>
                  <a:schemeClr val="tx1">
                    <a:tint val="75000"/>
                  </a:schemeClr>
                </a:solidFill>
              </a:defRPr>
            </a:lvl8pPr>
            <a:lvl9pPr marL="3657537" indent="0" algn="ctr">
              <a:buNone/>
              <a:defRPr>
                <a:solidFill>
                  <a:schemeClr val="tx1">
                    <a:tint val="75000"/>
                  </a:schemeClr>
                </a:solidFill>
              </a:defRPr>
            </a:lvl9pPr>
          </a:lstStyle>
          <a:p>
            <a:r>
              <a:rPr lang="en-US" dirty="0"/>
              <a:t>Click To Edit Optional Subtitle</a:t>
            </a:r>
          </a:p>
        </p:txBody>
      </p:sp>
      <p:sp>
        <p:nvSpPr>
          <p:cNvPr id="14"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rgbClr val="FFFFFF"/>
                </a:solidFill>
                <a:latin typeface="Arial"/>
                <a:cs typeface="Arial"/>
              </a:defRPr>
            </a:lvl1pPr>
          </a:lstStyle>
          <a:p>
            <a:r>
              <a:rPr lang="en-US" dirty="0"/>
              <a:t>Page </a:t>
            </a:r>
            <a:fld id="{5A9C12DC-491F-9444-86A2-13AC5C62A2FC}" type="slidenum">
              <a:rPr lang="en-US" smtClean="0"/>
              <a:pPr/>
              <a:t>‹#›</a:t>
            </a:fld>
            <a:endParaRPr lang="en-US" dirty="0"/>
          </a:p>
        </p:txBody>
      </p:sp>
      <p:sp>
        <p:nvSpPr>
          <p:cNvPr id="15" name="Footer Placeholder 4"/>
          <p:cNvSpPr>
            <a:spLocks noGrp="1"/>
          </p:cNvSpPr>
          <p:nvPr>
            <p:ph type="ftr" sz="quarter" idx="3"/>
          </p:nvPr>
        </p:nvSpPr>
        <p:spPr>
          <a:xfrm>
            <a:off x="883468" y="14445824"/>
            <a:ext cx="5284185" cy="92461"/>
          </a:xfrm>
          <a:prstGeom prst="rect">
            <a:avLst/>
          </a:prstGeom>
        </p:spPr>
        <p:txBody>
          <a:bodyPr vert="horz" wrap="square" lIns="0" tIns="0" rIns="0" bIns="0" rtlCol="0" anchor="ctr">
            <a:spAutoFit/>
          </a:bodyPr>
          <a:lstStyle>
            <a:lvl1pPr algn="l">
              <a:defRPr sz="601">
                <a:solidFill>
                  <a:srgbClr val="FFFFFF"/>
                </a:solidFill>
                <a:latin typeface="Arial"/>
                <a:cs typeface="Arial"/>
              </a:defRPr>
            </a:lvl1pPr>
          </a:lstStyle>
          <a:p>
            <a:r>
              <a:rPr lang="en-US" dirty="0"/>
              <a:t>Confidential Property of Schneider Electric |</a:t>
            </a:r>
          </a:p>
        </p:txBody>
      </p:sp>
      <p:pic>
        <p:nvPicPr>
          <p:cNvPr id="11" name="Picture 10" descr="schneider_LIO_White_RGB.png"/>
          <p:cNvPicPr>
            <a:picLocks noChangeAspect="1"/>
          </p:cNvPicPr>
          <p:nvPr userDrawn="1"/>
        </p:nvPicPr>
        <p:blipFill>
          <a:blip r:embed="rId2" cstate="print"/>
          <a:stretch>
            <a:fillRect/>
          </a:stretch>
        </p:blipFill>
        <p:spPr>
          <a:xfrm>
            <a:off x="24762708" y="13325200"/>
            <a:ext cx="7065475" cy="1645021"/>
          </a:xfrm>
          <a:prstGeom prst="rect">
            <a:avLst/>
          </a:prstGeom>
        </p:spPr>
      </p:pic>
    </p:spTree>
    <p:extLst>
      <p:ext uri="{BB962C8B-B14F-4D97-AF65-F5344CB8AC3E}">
        <p14:creationId xmlns:p14="http://schemas.microsoft.com/office/powerpoint/2010/main" val="24510897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_Divider_Image">
    <p:spTree>
      <p:nvGrpSpPr>
        <p:cNvPr id="1" name=""/>
        <p:cNvGrpSpPr/>
        <p:nvPr/>
      </p:nvGrpSpPr>
      <p:grpSpPr>
        <a:xfrm>
          <a:off x="0" y="0"/>
          <a:ext cx="0" cy="0"/>
          <a:chOff x="0" y="0"/>
          <a:chExt cx="0" cy="0"/>
        </a:xfrm>
      </p:grpSpPr>
      <p:sp>
        <p:nvSpPr>
          <p:cNvPr id="8" name="Slide Number Placeholder 5"/>
          <p:cNvSpPr>
            <a:spLocks noGrp="1"/>
          </p:cNvSpPr>
          <p:nvPr>
            <p:ph type="sldNum" sz="quarter" idx="4"/>
          </p:nvPr>
        </p:nvSpPr>
        <p:spPr>
          <a:xfrm>
            <a:off x="6117622" y="14445828"/>
            <a:ext cx="1839915" cy="92461"/>
          </a:xfrm>
          <a:prstGeom prst="rect">
            <a:avLst/>
          </a:prstGeom>
        </p:spPr>
        <p:txBody>
          <a:bodyPr vert="horz" lIns="0" tIns="0" rIns="0" bIns="0" rtlCol="0" anchor="ctr">
            <a:spAutoFit/>
          </a:bodyPr>
          <a:lstStyle>
            <a:lvl1pPr algn="l">
              <a:defRPr sz="601">
                <a:solidFill>
                  <a:srgbClr val="FFFFFF"/>
                </a:solidFill>
                <a:latin typeface="Arial"/>
                <a:cs typeface="Arial"/>
              </a:defRPr>
            </a:lvl1pPr>
          </a:lstStyle>
          <a:p>
            <a:r>
              <a:rPr lang="en-US" dirty="0"/>
              <a:t>Page </a:t>
            </a:r>
            <a:fld id="{5A9C12DC-491F-9444-86A2-13AC5C62A2FC}" type="slidenum">
              <a:rPr lang="en-US" smtClean="0"/>
              <a:pPr/>
              <a:t>‹#›</a:t>
            </a:fld>
            <a:endParaRPr lang="en-US" dirty="0"/>
          </a:p>
        </p:txBody>
      </p:sp>
      <p:sp>
        <p:nvSpPr>
          <p:cNvPr id="9" name="Footer Placeholder 4"/>
          <p:cNvSpPr>
            <a:spLocks noGrp="1"/>
          </p:cNvSpPr>
          <p:nvPr>
            <p:ph type="ftr" sz="quarter" idx="3"/>
          </p:nvPr>
        </p:nvSpPr>
        <p:spPr>
          <a:xfrm>
            <a:off x="883471" y="14445827"/>
            <a:ext cx="5284185" cy="92461"/>
          </a:xfrm>
          <a:prstGeom prst="rect">
            <a:avLst/>
          </a:prstGeom>
        </p:spPr>
        <p:txBody>
          <a:bodyPr vert="horz" wrap="square" lIns="0" tIns="0" rIns="0" bIns="0" rtlCol="0" anchor="ctr">
            <a:spAutoFit/>
          </a:bodyPr>
          <a:lstStyle>
            <a:lvl1pPr algn="l">
              <a:defRPr sz="601">
                <a:solidFill>
                  <a:srgbClr val="FFFFFF"/>
                </a:solidFill>
                <a:latin typeface="Arial"/>
                <a:cs typeface="Arial"/>
              </a:defRPr>
            </a:lvl1pPr>
          </a:lstStyle>
          <a:p>
            <a:r>
              <a:rPr lang="en-US" dirty="0"/>
              <a:t>Confidential Property of Schneider Electric |</a:t>
            </a:r>
          </a:p>
        </p:txBody>
      </p:sp>
      <p:pic>
        <p:nvPicPr>
          <p:cNvPr id="7" name="Picture 6" descr="schneider_LIO_White_RGB.png"/>
          <p:cNvPicPr>
            <a:picLocks noChangeAspect="1"/>
          </p:cNvPicPr>
          <p:nvPr userDrawn="1"/>
        </p:nvPicPr>
        <p:blipFill>
          <a:blip r:embed="rId2" cstate="print"/>
          <a:stretch>
            <a:fillRect/>
          </a:stretch>
        </p:blipFill>
        <p:spPr>
          <a:xfrm>
            <a:off x="24870837" y="13329747"/>
            <a:ext cx="6674518" cy="1553999"/>
          </a:xfrm>
          <a:prstGeom prst="rect">
            <a:avLst/>
          </a:prstGeom>
        </p:spPr>
      </p:pic>
      <p:sp>
        <p:nvSpPr>
          <p:cNvPr id="12" name="Title 1"/>
          <p:cNvSpPr>
            <a:spLocks noGrp="1"/>
          </p:cNvSpPr>
          <p:nvPr>
            <p:ph type="title" hasCustomPrompt="1"/>
          </p:nvPr>
        </p:nvSpPr>
        <p:spPr>
          <a:xfrm>
            <a:off x="0" y="6032498"/>
            <a:ext cx="32004000" cy="2564359"/>
          </a:xfrm>
          <a:prstGeom prst="rect">
            <a:avLst/>
          </a:prstGeom>
          <a:solidFill>
            <a:schemeClr val="tx2">
              <a:alpha val="80000"/>
            </a:schemeClr>
          </a:solidFill>
        </p:spPr>
        <p:txBody>
          <a:bodyPr lIns="251966" tIns="0" rIns="0" bIns="0" anchor="ctr" anchorCtr="0"/>
          <a:lstStyle>
            <a:lvl1pPr algn="l">
              <a:defRPr sz="2400" baseline="0">
                <a:solidFill>
                  <a:srgbClr val="FFFFFF"/>
                </a:solidFill>
              </a:defRPr>
            </a:lvl1pPr>
          </a:lstStyle>
          <a:p>
            <a:r>
              <a:rPr lang="en-US" dirty="0"/>
              <a:t>Click To Edit Section Title</a:t>
            </a:r>
          </a:p>
        </p:txBody>
      </p:sp>
      <p:sp>
        <p:nvSpPr>
          <p:cNvPr id="13" name="Text Placeholder 9"/>
          <p:cNvSpPr>
            <a:spLocks noGrp="1"/>
          </p:cNvSpPr>
          <p:nvPr>
            <p:ph type="body" sz="quarter" idx="11" hasCustomPrompt="1"/>
          </p:nvPr>
        </p:nvSpPr>
        <p:spPr>
          <a:xfrm>
            <a:off x="0" y="8572271"/>
            <a:ext cx="32004000" cy="1102609"/>
          </a:xfrm>
          <a:prstGeom prst="rect">
            <a:avLst/>
          </a:prstGeom>
          <a:solidFill>
            <a:schemeClr val="tx2"/>
          </a:solidFill>
        </p:spPr>
        <p:txBody>
          <a:bodyPr lIns="251966" tIns="0" rIns="0" bIns="0" anchor="ctr" anchorCtr="0"/>
          <a:lstStyle>
            <a:lvl1pPr marL="0" indent="0">
              <a:buNone/>
              <a:defRPr sz="1200" baseline="0">
                <a:solidFill>
                  <a:schemeClr val="bg1"/>
                </a:solidFill>
              </a:defRPr>
            </a:lvl1pPr>
          </a:lstStyle>
          <a:p>
            <a:pPr lvl="0"/>
            <a:r>
              <a:rPr lang="en-US" dirty="0"/>
              <a:t>Click To Edit Optional Subtitle</a:t>
            </a:r>
          </a:p>
        </p:txBody>
      </p:sp>
      <p:sp>
        <p:nvSpPr>
          <p:cNvPr id="10" name="Picture Placeholder 5"/>
          <p:cNvSpPr>
            <a:spLocks noGrp="1"/>
          </p:cNvSpPr>
          <p:nvPr>
            <p:ph type="pic" sz="quarter" idx="10" hasCustomPrompt="1"/>
          </p:nvPr>
        </p:nvSpPr>
        <p:spPr>
          <a:xfrm>
            <a:off x="0" y="0"/>
            <a:ext cx="32004000" cy="15201900"/>
          </a:xfrm>
          <a:prstGeom prst="rect">
            <a:avLst/>
          </a:prstGeom>
          <a:solidFill>
            <a:srgbClr val="8E8F93">
              <a:alpha val="20000"/>
            </a:srgbClr>
          </a:solidFill>
        </p:spPr>
        <p:txBody>
          <a:bodyPr/>
          <a:lstStyle>
            <a:lvl1pPr marL="0" indent="0">
              <a:buNone/>
              <a:defRPr sz="1401" b="1">
                <a:solidFill>
                  <a:schemeClr val="accent6"/>
                </a:solidFill>
              </a:defRPr>
            </a:lvl1pPr>
          </a:lstStyle>
          <a:p>
            <a:r>
              <a:rPr lang="en-US" dirty="0"/>
              <a:t>Drag your image here (drop on the picture icon) and remember to send this box to the “back” so that the green dividing line is visually on top of the image.</a:t>
            </a:r>
          </a:p>
        </p:txBody>
      </p:sp>
    </p:spTree>
    <p:extLst>
      <p:ext uri="{BB962C8B-B14F-4D97-AF65-F5344CB8AC3E}">
        <p14:creationId xmlns:p14="http://schemas.microsoft.com/office/powerpoint/2010/main" val="25283182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losing Slide Master">
    <p:bg>
      <p:bgPr>
        <a:solidFill>
          <a:schemeClr val="tx2"/>
        </a:solidFill>
        <a:effectLst/>
      </p:bgPr>
    </p:bg>
    <p:spTree>
      <p:nvGrpSpPr>
        <p:cNvPr id="1" name=""/>
        <p:cNvGrpSpPr/>
        <p:nvPr/>
      </p:nvGrpSpPr>
      <p:grpSpPr>
        <a:xfrm>
          <a:off x="0" y="0"/>
          <a:ext cx="0" cy="0"/>
          <a:chOff x="0" y="0"/>
          <a:chExt cx="0" cy="0"/>
        </a:xfrm>
      </p:grpSpPr>
      <p:pic>
        <p:nvPicPr>
          <p:cNvPr id="4" name="Picture 3" descr="schneider_LIO_White_RGB.png"/>
          <p:cNvPicPr>
            <a:picLocks noChangeAspect="1"/>
          </p:cNvPicPr>
          <p:nvPr userDrawn="1"/>
        </p:nvPicPr>
        <p:blipFill>
          <a:blip r:embed="rId2" cstate="print"/>
          <a:stretch>
            <a:fillRect/>
          </a:stretch>
        </p:blipFill>
        <p:spPr>
          <a:xfrm>
            <a:off x="9691937" y="5788938"/>
            <a:ext cx="12457837" cy="2900500"/>
          </a:xfrm>
          <a:prstGeom prst="rect">
            <a:avLst/>
          </a:prstGeom>
        </p:spPr>
      </p:pic>
    </p:spTree>
    <p:extLst>
      <p:ext uri="{BB962C8B-B14F-4D97-AF65-F5344CB8AC3E}">
        <p14:creationId xmlns:p14="http://schemas.microsoft.com/office/powerpoint/2010/main" val="303704787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One-column w/ callout">
    <p:spTree>
      <p:nvGrpSpPr>
        <p:cNvPr id="1" name=""/>
        <p:cNvGrpSpPr/>
        <p:nvPr/>
      </p:nvGrpSpPr>
      <p:grpSpPr>
        <a:xfrm>
          <a:off x="0" y="0"/>
          <a:ext cx="0" cy="0"/>
          <a:chOff x="0" y="0"/>
          <a:chExt cx="0" cy="0"/>
        </a:xfrm>
      </p:grpSpPr>
      <p:sp>
        <p:nvSpPr>
          <p:cNvPr id="15" name="Text Placeholder 11"/>
          <p:cNvSpPr>
            <a:spLocks noGrp="1"/>
          </p:cNvSpPr>
          <p:nvPr>
            <p:ph type="body" sz="quarter" idx="13" hasCustomPrompt="1"/>
          </p:nvPr>
        </p:nvSpPr>
        <p:spPr>
          <a:xfrm>
            <a:off x="21674940" y="12018198"/>
            <a:ext cx="9445625"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caption to the chart goes here</a:t>
            </a:r>
          </a:p>
        </p:txBody>
      </p:sp>
      <p:cxnSp>
        <p:nvCxnSpPr>
          <p:cNvPr id="9" name="Straight Connector 8"/>
          <p:cNvCxnSpPr/>
          <p:nvPr userDrawn="1"/>
        </p:nvCxnSpPr>
        <p:spPr>
          <a:xfrm>
            <a:off x="21049228" y="3556493"/>
            <a:ext cx="0" cy="8825548"/>
          </a:xfrm>
          <a:prstGeom prst="line">
            <a:avLst/>
          </a:prstGeom>
          <a:ln w="3175" cap="rnd">
            <a:solidFill>
              <a:schemeClr val="accent2"/>
            </a:solidFill>
          </a:ln>
          <a:effectLst/>
        </p:spPr>
        <p:style>
          <a:lnRef idx="2">
            <a:schemeClr val="accent1"/>
          </a:lnRef>
          <a:fillRef idx="0">
            <a:schemeClr val="accent1"/>
          </a:fillRef>
          <a:effectRef idx="1">
            <a:schemeClr val="accent1"/>
          </a:effectRef>
          <a:fontRef idx="minor">
            <a:schemeClr val="tx1"/>
          </a:fontRef>
        </p:style>
      </p:cxnSp>
      <p:sp>
        <p:nvSpPr>
          <p:cNvPr id="23" name="Text Placeholder 11"/>
          <p:cNvSpPr>
            <a:spLocks noGrp="1"/>
          </p:cNvSpPr>
          <p:nvPr>
            <p:ph type="body" sz="quarter" idx="16" hasCustomPrompt="1"/>
          </p:nvPr>
        </p:nvSpPr>
        <p:spPr>
          <a:xfrm>
            <a:off x="903215" y="12018198"/>
            <a:ext cx="19510467"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6" name="Content Placeholder 5"/>
          <p:cNvSpPr>
            <a:spLocks noGrp="1"/>
          </p:cNvSpPr>
          <p:nvPr>
            <p:ph sz="quarter" idx="18"/>
          </p:nvPr>
        </p:nvSpPr>
        <p:spPr>
          <a:xfrm>
            <a:off x="903211" y="3552662"/>
            <a:ext cx="19510467" cy="6798046"/>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9"/>
          </p:nvPr>
        </p:nvSpPr>
        <p:spPr>
          <a:xfrm>
            <a:off x="21674936" y="3551802"/>
            <a:ext cx="9445625" cy="6761414"/>
          </a:xfrm>
        </p:spPr>
        <p:txBody>
          <a:bodyPr>
            <a:noAutofit/>
          </a:bodyPr>
          <a:lstStyle>
            <a:lvl1pPr>
              <a:defRPr sz="1200"/>
            </a:lvl1pPr>
            <a:lvl2pPr>
              <a:defRPr sz="1100"/>
            </a:lvl2pPr>
            <a:lvl3pPr>
              <a:defRPr sz="1001"/>
            </a:lvl3pPr>
            <a:lvl4pPr>
              <a:defRPr sz="1001"/>
            </a:lvl4pPr>
            <a:lvl5pPr>
              <a:defRPr sz="100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12" name="Footer Placeholder 4"/>
          <p:cNvSpPr>
            <a:spLocks noGrp="1"/>
          </p:cNvSpPr>
          <p:nvPr>
            <p:ph type="ftr" sz="quarter" idx="3"/>
          </p:nvPr>
        </p:nvSpPr>
        <p:spPr>
          <a:xfrm>
            <a:off x="883468" y="14445827"/>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sp>
        <p:nvSpPr>
          <p:cNvPr id="13" name="Text Placeholder 11"/>
          <p:cNvSpPr>
            <a:spLocks noGrp="1"/>
          </p:cNvSpPr>
          <p:nvPr>
            <p:ph type="body" sz="quarter" idx="32"/>
          </p:nvPr>
        </p:nvSpPr>
        <p:spPr>
          <a:xfrm>
            <a:off x="883446" y="680335"/>
            <a:ext cx="30264892" cy="1091581"/>
          </a:xfrm>
        </p:spPr>
        <p:txBody>
          <a:bodyPr>
            <a:noAutofit/>
          </a:bodyPr>
          <a:lstStyle>
            <a:lvl1pPr>
              <a:buFontTx/>
              <a:buNone/>
              <a:defRPr sz="2400">
                <a:solidFill>
                  <a:schemeClr val="tx2"/>
                </a:solidFill>
              </a:defRPr>
            </a:lvl1pPr>
            <a:lvl2pPr>
              <a:buFontTx/>
              <a:buNone/>
              <a:defRPr/>
            </a:lvl2pPr>
            <a:lvl3pPr>
              <a:buFontTx/>
              <a:buNone/>
              <a:defRPr/>
            </a:lvl3pPr>
            <a:lvl4pPr>
              <a:buFontTx/>
              <a:buNone/>
              <a:defRPr/>
            </a:lvl4pPr>
            <a:lvl5pPr>
              <a:buFontTx/>
              <a:buNone/>
              <a:defRPr/>
            </a:lvl5pPr>
          </a:lstStyle>
          <a:p>
            <a:pPr lvl="0"/>
            <a:r>
              <a:rPr lang="en-US" dirty="0"/>
              <a:t>Click to edit Master text styles</a:t>
            </a:r>
          </a:p>
        </p:txBody>
      </p:sp>
      <p:sp>
        <p:nvSpPr>
          <p:cNvPr id="14" name="Text Placeholder 13"/>
          <p:cNvSpPr>
            <a:spLocks noGrp="1"/>
          </p:cNvSpPr>
          <p:nvPr>
            <p:ph type="body" sz="quarter" idx="33"/>
          </p:nvPr>
        </p:nvSpPr>
        <p:spPr>
          <a:xfrm>
            <a:off x="883446" y="2019732"/>
            <a:ext cx="30264892" cy="750463"/>
          </a:xfrm>
        </p:spPr>
        <p:txBody>
          <a:bodyPr>
            <a:noAutofit/>
          </a:bodyPr>
          <a:lstStyle>
            <a:lvl1pPr marL="358755" indent="-342881">
              <a:buFontTx/>
              <a:buNone/>
              <a:defRPr sz="1600" baseline="0">
                <a:solidFill>
                  <a:schemeClr val="accent1"/>
                </a:solidFill>
              </a:defRPr>
            </a:lvl1pPr>
            <a:lvl2pPr marL="407964" indent="-228587">
              <a:buFontTx/>
              <a:buNone/>
              <a:defRPr/>
            </a:lvl2pPr>
            <a:lvl3pPr marL="587343" indent="-228587">
              <a:buFontTx/>
              <a:buNone/>
              <a:defRPr/>
            </a:lvl3pPr>
            <a:lvl4pPr marL="768310" indent="-228587">
              <a:buFontTx/>
              <a:buNone/>
              <a:defRPr/>
            </a:lvl4pPr>
            <a:lvl5pPr marL="939752" indent="-228587">
              <a:buFontTx/>
              <a:buNone/>
              <a:defRPr/>
            </a:lvl5pPr>
          </a:lstStyle>
          <a:p>
            <a:pPr lvl="0"/>
            <a:r>
              <a:rPr lang="en-US" dirty="0"/>
              <a:t>Click to edit Master text styles</a:t>
            </a:r>
          </a:p>
        </p:txBody>
      </p:sp>
    </p:spTree>
    <p:extLst>
      <p:ext uri="{BB962C8B-B14F-4D97-AF65-F5344CB8AC3E}">
        <p14:creationId xmlns:p14="http://schemas.microsoft.com/office/powerpoint/2010/main" val="374979481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tandard Layout">
    <p:spTree>
      <p:nvGrpSpPr>
        <p:cNvPr id="1" name=""/>
        <p:cNvGrpSpPr/>
        <p:nvPr/>
      </p:nvGrpSpPr>
      <p:grpSpPr>
        <a:xfrm>
          <a:off x="0" y="0"/>
          <a:ext cx="0" cy="0"/>
          <a:chOff x="0" y="0"/>
          <a:chExt cx="0" cy="0"/>
        </a:xfrm>
      </p:grpSpPr>
      <p:sp>
        <p:nvSpPr>
          <p:cNvPr id="4"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5" name="Footer Placeholder 4"/>
          <p:cNvSpPr>
            <a:spLocks noGrp="1"/>
          </p:cNvSpPr>
          <p:nvPr>
            <p:ph type="ftr" sz="quarter" idx="3"/>
          </p:nvPr>
        </p:nvSpPr>
        <p:spPr>
          <a:xfrm>
            <a:off x="883468" y="14445827"/>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sp>
        <p:nvSpPr>
          <p:cNvPr id="8" name="Content Placeholder 2"/>
          <p:cNvSpPr>
            <a:spLocks noGrp="1"/>
          </p:cNvSpPr>
          <p:nvPr>
            <p:ph sz="quarter" idx="31"/>
          </p:nvPr>
        </p:nvSpPr>
        <p:spPr>
          <a:xfrm>
            <a:off x="903193" y="3556495"/>
            <a:ext cx="30378495" cy="9388586"/>
          </a:xfrm>
        </p:spPr>
        <p:txBody>
          <a:bodyPr wrap="square">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32"/>
          </p:nvPr>
        </p:nvSpPr>
        <p:spPr>
          <a:xfrm>
            <a:off x="883446" y="680335"/>
            <a:ext cx="30264892" cy="1091581"/>
          </a:xfrm>
        </p:spPr>
        <p:txBody>
          <a:bodyPr/>
          <a:lstStyle>
            <a:lvl1pPr>
              <a:buFontTx/>
              <a:buNone/>
              <a:defRPr sz="2400">
                <a:solidFill>
                  <a:schemeClr val="tx2"/>
                </a:solidFill>
              </a:defRPr>
            </a:lvl1pPr>
            <a:lvl2pPr>
              <a:buFontTx/>
              <a:buNone/>
              <a:defRPr/>
            </a:lvl2pPr>
            <a:lvl3pPr>
              <a:buFontTx/>
              <a:buNone/>
              <a:defRPr/>
            </a:lvl3pPr>
            <a:lvl4pPr>
              <a:buFontTx/>
              <a:buNone/>
              <a:defRPr/>
            </a:lvl4pPr>
            <a:lvl5pPr>
              <a:buFontTx/>
              <a:buNone/>
              <a:defRPr/>
            </a:lvl5pPr>
          </a:lstStyle>
          <a:p>
            <a:pPr lvl="0"/>
            <a:r>
              <a:rPr lang="en-US" dirty="0"/>
              <a:t>Click to edit Master text styles</a:t>
            </a:r>
          </a:p>
        </p:txBody>
      </p:sp>
      <p:sp>
        <p:nvSpPr>
          <p:cNvPr id="14" name="Text Placeholder 13"/>
          <p:cNvSpPr>
            <a:spLocks noGrp="1"/>
          </p:cNvSpPr>
          <p:nvPr>
            <p:ph type="body" sz="quarter" idx="33"/>
          </p:nvPr>
        </p:nvSpPr>
        <p:spPr>
          <a:xfrm>
            <a:off x="883446" y="2019732"/>
            <a:ext cx="30264892" cy="750463"/>
          </a:xfrm>
        </p:spPr>
        <p:txBody>
          <a:bodyPr/>
          <a:lstStyle>
            <a:lvl1pPr marL="358755" indent="-342881">
              <a:buFontTx/>
              <a:buNone/>
              <a:defRPr sz="1600" baseline="0">
                <a:solidFill>
                  <a:schemeClr val="accent1"/>
                </a:solidFill>
              </a:defRPr>
            </a:lvl1pPr>
            <a:lvl2pPr marL="407964" indent="-228587">
              <a:buFontTx/>
              <a:buNone/>
              <a:defRPr/>
            </a:lvl2pPr>
            <a:lvl3pPr marL="587343" indent="-228587">
              <a:buFontTx/>
              <a:buNone/>
              <a:defRPr/>
            </a:lvl3pPr>
            <a:lvl4pPr marL="768310" indent="-228587">
              <a:buFontTx/>
              <a:buNone/>
              <a:defRPr/>
            </a:lvl4pPr>
            <a:lvl5pPr marL="939752" indent="-228587">
              <a:buFontTx/>
              <a:buNone/>
              <a:defRPr/>
            </a:lvl5pPr>
          </a:lstStyle>
          <a:p>
            <a:pPr lvl="0"/>
            <a:r>
              <a:rPr lang="en-US" dirty="0"/>
              <a:t>Click to edit Master text styles</a:t>
            </a:r>
          </a:p>
        </p:txBody>
      </p:sp>
    </p:spTree>
    <p:extLst>
      <p:ext uri="{BB962C8B-B14F-4D97-AF65-F5344CB8AC3E}">
        <p14:creationId xmlns:p14="http://schemas.microsoft.com/office/powerpoint/2010/main" val="406701648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One-column">
    <p:spTree>
      <p:nvGrpSpPr>
        <p:cNvPr id="1" name=""/>
        <p:cNvGrpSpPr/>
        <p:nvPr/>
      </p:nvGrpSpPr>
      <p:grpSpPr>
        <a:xfrm>
          <a:off x="0" y="0"/>
          <a:ext cx="0" cy="0"/>
          <a:chOff x="0" y="0"/>
          <a:chExt cx="0" cy="0"/>
        </a:xfrm>
      </p:grpSpPr>
      <p:sp>
        <p:nvSpPr>
          <p:cNvPr id="20" name="Text Placeholder 11"/>
          <p:cNvSpPr>
            <a:spLocks noGrp="1"/>
          </p:cNvSpPr>
          <p:nvPr>
            <p:ph type="body" sz="quarter" idx="13" hasCustomPrompt="1"/>
          </p:nvPr>
        </p:nvSpPr>
        <p:spPr>
          <a:xfrm>
            <a:off x="883454" y="12258947"/>
            <a:ext cx="19530214" cy="123111"/>
          </a:xfrm>
          <a:prstGeom prst="rect">
            <a:avLst/>
          </a:prstGeom>
        </p:spPr>
        <p:txBody>
          <a:bodyPr lIns="0" tIns="0" rIns="0" bIns="0" anchor="b" anchorCtr="0">
            <a:spAutoFit/>
          </a:bodyPr>
          <a:lstStyle>
            <a:lvl1pPr marL="15874" indent="0">
              <a:buNone/>
              <a:defRPr sz="800" baseline="0">
                <a:solidFill>
                  <a:srgbClr val="8E8F93"/>
                </a:solidFill>
              </a:defRPr>
            </a:lvl1pPr>
          </a:lstStyle>
          <a:p>
            <a:pPr lvl="0"/>
            <a:r>
              <a:rPr lang="en-US" dirty="0"/>
              <a:t>Optional description / context goes here</a:t>
            </a:r>
          </a:p>
        </p:txBody>
      </p:sp>
      <p:sp>
        <p:nvSpPr>
          <p:cNvPr id="4" name="Content Placeholder 3"/>
          <p:cNvSpPr>
            <a:spLocks noGrp="1"/>
          </p:cNvSpPr>
          <p:nvPr>
            <p:ph sz="quarter" idx="17"/>
          </p:nvPr>
        </p:nvSpPr>
        <p:spPr>
          <a:xfrm>
            <a:off x="883449" y="3556515"/>
            <a:ext cx="19530217" cy="8030341"/>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10" name="Footer Placeholder 4"/>
          <p:cNvSpPr>
            <a:spLocks noGrp="1"/>
          </p:cNvSpPr>
          <p:nvPr>
            <p:ph type="ftr" sz="quarter" idx="3"/>
          </p:nvPr>
        </p:nvSpPr>
        <p:spPr>
          <a:xfrm>
            <a:off x="883468" y="14445827"/>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sp>
        <p:nvSpPr>
          <p:cNvPr id="8" name="Text Placeholder 11"/>
          <p:cNvSpPr>
            <a:spLocks noGrp="1"/>
          </p:cNvSpPr>
          <p:nvPr>
            <p:ph type="body" sz="quarter" idx="32"/>
          </p:nvPr>
        </p:nvSpPr>
        <p:spPr>
          <a:xfrm>
            <a:off x="883446" y="680335"/>
            <a:ext cx="30264892" cy="1091581"/>
          </a:xfrm>
        </p:spPr>
        <p:txBody>
          <a:bodyPr/>
          <a:lstStyle>
            <a:lvl1pPr>
              <a:buFontTx/>
              <a:buNone/>
              <a:defRPr sz="2400">
                <a:solidFill>
                  <a:schemeClr val="tx2"/>
                </a:solidFill>
              </a:defRPr>
            </a:lvl1pPr>
            <a:lvl2pPr>
              <a:buFontTx/>
              <a:buNone/>
              <a:defRPr/>
            </a:lvl2pPr>
            <a:lvl3pPr>
              <a:buFontTx/>
              <a:buNone/>
              <a:defRPr/>
            </a:lvl3pPr>
            <a:lvl4pPr>
              <a:buFontTx/>
              <a:buNone/>
              <a:defRPr/>
            </a:lvl4pPr>
            <a:lvl5pPr>
              <a:buFontTx/>
              <a:buNone/>
              <a:defRPr/>
            </a:lvl5pPr>
          </a:lstStyle>
          <a:p>
            <a:pPr lvl="0"/>
            <a:r>
              <a:rPr lang="en-US" dirty="0"/>
              <a:t>Click to edit Master text styles</a:t>
            </a:r>
          </a:p>
        </p:txBody>
      </p:sp>
      <p:sp>
        <p:nvSpPr>
          <p:cNvPr id="11" name="Text Placeholder 13"/>
          <p:cNvSpPr>
            <a:spLocks noGrp="1"/>
          </p:cNvSpPr>
          <p:nvPr>
            <p:ph type="body" sz="quarter" idx="33"/>
          </p:nvPr>
        </p:nvSpPr>
        <p:spPr>
          <a:xfrm>
            <a:off x="883446" y="2019732"/>
            <a:ext cx="30264892" cy="750463"/>
          </a:xfrm>
        </p:spPr>
        <p:txBody>
          <a:bodyPr/>
          <a:lstStyle>
            <a:lvl1pPr marL="358755" indent="-342881">
              <a:buFontTx/>
              <a:buNone/>
              <a:defRPr sz="1600" baseline="0">
                <a:solidFill>
                  <a:schemeClr val="accent1"/>
                </a:solidFill>
              </a:defRPr>
            </a:lvl1pPr>
            <a:lvl2pPr marL="407964" indent="-228587">
              <a:buFontTx/>
              <a:buNone/>
              <a:defRPr/>
            </a:lvl2pPr>
            <a:lvl3pPr marL="587343" indent="-228587">
              <a:buFontTx/>
              <a:buNone/>
              <a:defRPr/>
            </a:lvl3pPr>
            <a:lvl4pPr marL="768310" indent="-228587">
              <a:buFontTx/>
              <a:buNone/>
              <a:defRPr/>
            </a:lvl4pPr>
            <a:lvl5pPr marL="939752" indent="-228587">
              <a:buFontTx/>
              <a:buNone/>
              <a:defRPr/>
            </a:lvl5pPr>
          </a:lstStyle>
          <a:p>
            <a:pPr lvl="0"/>
            <a:r>
              <a:rPr lang="en-US" dirty="0"/>
              <a:t>Click to edit Master text styles</a:t>
            </a:r>
          </a:p>
        </p:txBody>
      </p:sp>
    </p:spTree>
    <p:extLst>
      <p:ext uri="{BB962C8B-B14F-4D97-AF65-F5344CB8AC3E}">
        <p14:creationId xmlns:p14="http://schemas.microsoft.com/office/powerpoint/2010/main" val="175588035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One-column stacked">
    <p:spTree>
      <p:nvGrpSpPr>
        <p:cNvPr id="1" name=""/>
        <p:cNvGrpSpPr/>
        <p:nvPr/>
      </p:nvGrpSpPr>
      <p:grpSpPr>
        <a:xfrm>
          <a:off x="0" y="0"/>
          <a:ext cx="0" cy="0"/>
          <a:chOff x="0" y="0"/>
          <a:chExt cx="0" cy="0"/>
        </a:xfrm>
      </p:grpSpPr>
      <p:sp>
        <p:nvSpPr>
          <p:cNvPr id="11" name="Content Placeholder 5"/>
          <p:cNvSpPr>
            <a:spLocks noGrp="1"/>
          </p:cNvSpPr>
          <p:nvPr>
            <p:ph sz="quarter" idx="34"/>
          </p:nvPr>
        </p:nvSpPr>
        <p:spPr>
          <a:xfrm>
            <a:off x="865887" y="8977383"/>
            <a:ext cx="19510467" cy="4349034"/>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2" name="Text Placeholder 11"/>
          <p:cNvSpPr>
            <a:spLocks noGrp="1"/>
          </p:cNvSpPr>
          <p:nvPr>
            <p:ph type="body" sz="quarter" idx="16" hasCustomPrompt="1"/>
          </p:nvPr>
        </p:nvSpPr>
        <p:spPr>
          <a:xfrm>
            <a:off x="883471" y="7905569"/>
            <a:ext cx="19510467"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18" name="Text Placeholder 11"/>
          <p:cNvSpPr>
            <a:spLocks noGrp="1"/>
          </p:cNvSpPr>
          <p:nvPr>
            <p:ph type="body" sz="quarter" idx="20" hasCustomPrompt="1"/>
          </p:nvPr>
        </p:nvSpPr>
        <p:spPr>
          <a:xfrm>
            <a:off x="903222" y="13506146"/>
            <a:ext cx="19510467"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6" name="Content Placeholder 5"/>
          <p:cNvSpPr>
            <a:spLocks noGrp="1"/>
          </p:cNvSpPr>
          <p:nvPr>
            <p:ph sz="quarter" idx="23"/>
          </p:nvPr>
        </p:nvSpPr>
        <p:spPr>
          <a:xfrm>
            <a:off x="868057" y="3586723"/>
            <a:ext cx="19510467" cy="4051779"/>
          </a:xfrm>
        </p:spPr>
        <p:txBody>
          <a:bodyPr>
            <a:noAutofit/>
          </a:bodyPr>
          <a:lstStyle>
            <a:lvl5pPr>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0"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13" name="Footer Placeholder 4"/>
          <p:cNvSpPr>
            <a:spLocks noGrp="1"/>
          </p:cNvSpPr>
          <p:nvPr>
            <p:ph type="ftr" sz="quarter" idx="3"/>
          </p:nvPr>
        </p:nvSpPr>
        <p:spPr>
          <a:xfrm>
            <a:off x="883468" y="14445827"/>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sp>
        <p:nvSpPr>
          <p:cNvPr id="14" name="Text Placeholder 11"/>
          <p:cNvSpPr>
            <a:spLocks noGrp="1"/>
          </p:cNvSpPr>
          <p:nvPr>
            <p:ph type="body" sz="quarter" idx="32"/>
          </p:nvPr>
        </p:nvSpPr>
        <p:spPr>
          <a:xfrm>
            <a:off x="883446" y="680335"/>
            <a:ext cx="30264892" cy="1091581"/>
          </a:xfrm>
        </p:spPr>
        <p:txBody>
          <a:bodyPr>
            <a:noAutofit/>
          </a:bodyPr>
          <a:lstStyle>
            <a:lvl1pPr>
              <a:buFontTx/>
              <a:buNone/>
              <a:defRPr sz="2400">
                <a:solidFill>
                  <a:schemeClr val="tx2"/>
                </a:solidFill>
              </a:defRPr>
            </a:lvl1pPr>
            <a:lvl2pPr>
              <a:buFontTx/>
              <a:buNone/>
              <a:defRPr/>
            </a:lvl2pPr>
            <a:lvl3pPr>
              <a:buFontTx/>
              <a:buNone/>
              <a:defRPr/>
            </a:lvl3pPr>
            <a:lvl4pPr>
              <a:buFontTx/>
              <a:buNone/>
              <a:defRPr/>
            </a:lvl4pPr>
            <a:lvl5pPr>
              <a:buFontTx/>
              <a:buNone/>
              <a:defRPr/>
            </a:lvl5pPr>
          </a:lstStyle>
          <a:p>
            <a:pPr lvl="0"/>
            <a:r>
              <a:rPr lang="en-US" dirty="0"/>
              <a:t>Click to edit Master text styles</a:t>
            </a:r>
          </a:p>
        </p:txBody>
      </p:sp>
      <p:sp>
        <p:nvSpPr>
          <p:cNvPr id="15" name="Text Placeholder 13"/>
          <p:cNvSpPr>
            <a:spLocks noGrp="1"/>
          </p:cNvSpPr>
          <p:nvPr>
            <p:ph type="body" sz="quarter" idx="33"/>
          </p:nvPr>
        </p:nvSpPr>
        <p:spPr>
          <a:xfrm>
            <a:off x="883446" y="2019732"/>
            <a:ext cx="30264892" cy="750463"/>
          </a:xfrm>
        </p:spPr>
        <p:txBody>
          <a:bodyPr>
            <a:noAutofit/>
          </a:bodyPr>
          <a:lstStyle>
            <a:lvl1pPr marL="358755" indent="-342881">
              <a:buFontTx/>
              <a:buNone/>
              <a:defRPr sz="1600" baseline="0">
                <a:solidFill>
                  <a:schemeClr val="accent1"/>
                </a:solidFill>
              </a:defRPr>
            </a:lvl1pPr>
            <a:lvl2pPr marL="407964" indent="-228587">
              <a:buFontTx/>
              <a:buNone/>
              <a:defRPr/>
            </a:lvl2pPr>
            <a:lvl3pPr marL="587343" indent="-228587">
              <a:buFontTx/>
              <a:buNone/>
              <a:defRPr/>
            </a:lvl3pPr>
            <a:lvl4pPr marL="768310" indent="-228587">
              <a:buFontTx/>
              <a:buNone/>
              <a:defRPr/>
            </a:lvl4pPr>
            <a:lvl5pPr marL="939752" indent="-228587">
              <a:buFontTx/>
              <a:buNone/>
              <a:defRPr/>
            </a:lvl5pPr>
          </a:lstStyle>
          <a:p>
            <a:pPr lvl="0"/>
            <a:r>
              <a:rPr lang="en-US" dirty="0"/>
              <a:t>Click to edit Master text styles</a:t>
            </a:r>
          </a:p>
        </p:txBody>
      </p:sp>
    </p:spTree>
    <p:extLst>
      <p:ext uri="{BB962C8B-B14F-4D97-AF65-F5344CB8AC3E}">
        <p14:creationId xmlns:p14="http://schemas.microsoft.com/office/powerpoint/2010/main" val="27752046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column">
    <p:spTree>
      <p:nvGrpSpPr>
        <p:cNvPr id="1" name=""/>
        <p:cNvGrpSpPr/>
        <p:nvPr/>
      </p:nvGrpSpPr>
      <p:grpSpPr>
        <a:xfrm>
          <a:off x="0" y="0"/>
          <a:ext cx="0" cy="0"/>
          <a:chOff x="0" y="0"/>
          <a:chExt cx="0" cy="0"/>
        </a:xfrm>
      </p:grpSpPr>
      <p:sp>
        <p:nvSpPr>
          <p:cNvPr id="14" name="Content Placeholder 2"/>
          <p:cNvSpPr>
            <a:spLocks noGrp="1"/>
          </p:cNvSpPr>
          <p:nvPr>
            <p:ph sz="quarter" idx="24"/>
          </p:nvPr>
        </p:nvSpPr>
        <p:spPr>
          <a:xfrm>
            <a:off x="16677392" y="3556511"/>
            <a:ext cx="14604296" cy="8012698"/>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5" name="Text Placeholder 11"/>
          <p:cNvSpPr>
            <a:spLocks noGrp="1"/>
          </p:cNvSpPr>
          <p:nvPr>
            <p:ph type="body" sz="quarter" idx="13" hasCustomPrompt="1"/>
          </p:nvPr>
        </p:nvSpPr>
        <p:spPr>
          <a:xfrm>
            <a:off x="16768769" y="12018198"/>
            <a:ext cx="14351799"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28" name="Text Placeholder 11"/>
          <p:cNvSpPr>
            <a:spLocks noGrp="1"/>
          </p:cNvSpPr>
          <p:nvPr>
            <p:ph type="body" sz="quarter" idx="15" hasCustomPrompt="1"/>
          </p:nvPr>
        </p:nvSpPr>
        <p:spPr>
          <a:xfrm>
            <a:off x="883452" y="12018198"/>
            <a:ext cx="14624043"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3" name="Content Placeholder 2"/>
          <p:cNvSpPr>
            <a:spLocks noGrp="1"/>
          </p:cNvSpPr>
          <p:nvPr>
            <p:ph sz="quarter" idx="22"/>
          </p:nvPr>
        </p:nvSpPr>
        <p:spPr>
          <a:xfrm>
            <a:off x="866414" y="3574158"/>
            <a:ext cx="14604296" cy="8012698"/>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11" name="Footer Placeholder 4"/>
          <p:cNvSpPr>
            <a:spLocks noGrp="1"/>
          </p:cNvSpPr>
          <p:nvPr>
            <p:ph type="ftr" sz="quarter" idx="3"/>
          </p:nvPr>
        </p:nvSpPr>
        <p:spPr>
          <a:xfrm>
            <a:off x="883468" y="14445827"/>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sp>
        <p:nvSpPr>
          <p:cNvPr id="13" name="Text Placeholder 11"/>
          <p:cNvSpPr>
            <a:spLocks noGrp="1"/>
          </p:cNvSpPr>
          <p:nvPr>
            <p:ph type="body" sz="quarter" idx="32"/>
          </p:nvPr>
        </p:nvSpPr>
        <p:spPr>
          <a:xfrm>
            <a:off x="883446" y="680335"/>
            <a:ext cx="30264892" cy="1091581"/>
          </a:xfrm>
        </p:spPr>
        <p:txBody>
          <a:bodyPr>
            <a:noAutofit/>
          </a:bodyPr>
          <a:lstStyle>
            <a:lvl1pPr>
              <a:buFontTx/>
              <a:buNone/>
              <a:defRPr sz="2400">
                <a:solidFill>
                  <a:schemeClr val="tx2"/>
                </a:solidFill>
              </a:defRPr>
            </a:lvl1pPr>
            <a:lvl2pPr>
              <a:buFontTx/>
              <a:buNone/>
              <a:defRPr/>
            </a:lvl2pPr>
            <a:lvl3pPr>
              <a:buFontTx/>
              <a:buNone/>
              <a:defRPr/>
            </a:lvl3pPr>
            <a:lvl4pPr>
              <a:buFontTx/>
              <a:buNone/>
              <a:defRPr/>
            </a:lvl4pPr>
            <a:lvl5pPr>
              <a:buFontTx/>
              <a:buNone/>
              <a:defRPr/>
            </a:lvl5pPr>
          </a:lstStyle>
          <a:p>
            <a:pPr lvl="0"/>
            <a:r>
              <a:rPr lang="en-US" dirty="0"/>
              <a:t>Click to edit Master text styles</a:t>
            </a:r>
          </a:p>
        </p:txBody>
      </p:sp>
      <p:sp>
        <p:nvSpPr>
          <p:cNvPr id="15" name="Text Placeholder 13"/>
          <p:cNvSpPr>
            <a:spLocks noGrp="1"/>
          </p:cNvSpPr>
          <p:nvPr>
            <p:ph type="body" sz="quarter" idx="33"/>
          </p:nvPr>
        </p:nvSpPr>
        <p:spPr>
          <a:xfrm>
            <a:off x="883446" y="2019732"/>
            <a:ext cx="30264892" cy="750463"/>
          </a:xfrm>
        </p:spPr>
        <p:txBody>
          <a:bodyPr>
            <a:noAutofit/>
          </a:bodyPr>
          <a:lstStyle>
            <a:lvl1pPr marL="358755" indent="-342881">
              <a:buFontTx/>
              <a:buNone/>
              <a:defRPr sz="1600" baseline="0">
                <a:solidFill>
                  <a:schemeClr val="accent1"/>
                </a:solidFill>
              </a:defRPr>
            </a:lvl1pPr>
            <a:lvl2pPr marL="407964" indent="-228587">
              <a:buFontTx/>
              <a:buNone/>
              <a:defRPr/>
            </a:lvl2pPr>
            <a:lvl3pPr marL="587343" indent="-228587">
              <a:buFontTx/>
              <a:buNone/>
              <a:defRPr/>
            </a:lvl3pPr>
            <a:lvl4pPr marL="768310" indent="-228587">
              <a:buFontTx/>
              <a:buNone/>
              <a:defRPr/>
            </a:lvl4pPr>
            <a:lvl5pPr marL="939752" indent="-228587">
              <a:buFontTx/>
              <a:buNone/>
              <a:defRPr/>
            </a:lvl5pPr>
          </a:lstStyle>
          <a:p>
            <a:pPr lvl="0"/>
            <a:r>
              <a:rPr lang="en-US" dirty="0"/>
              <a:t>Click to edit Master text styles</a:t>
            </a:r>
          </a:p>
        </p:txBody>
      </p:sp>
    </p:spTree>
    <p:extLst>
      <p:ext uri="{BB962C8B-B14F-4D97-AF65-F5344CB8AC3E}">
        <p14:creationId xmlns:p14="http://schemas.microsoft.com/office/powerpoint/2010/main" val="15922868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Title Green">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0" y="3"/>
            <a:ext cx="32004000" cy="8596854"/>
          </a:xfrm>
          <a:prstGeom prst="rect">
            <a:avLst/>
          </a:prstGeom>
          <a:solidFill>
            <a:schemeClr val="tx2">
              <a:alpha val="80000"/>
            </a:schemeClr>
          </a:solidFill>
        </p:spPr>
        <p:txBody>
          <a:bodyPr lIns="252000" tIns="0" rIns="0" bIns="252000" anchor="b" anchorCtr="0"/>
          <a:lstStyle>
            <a:lvl1pPr algn="l">
              <a:defRPr sz="2400" baseline="0">
                <a:solidFill>
                  <a:srgbClr val="FFFFFF"/>
                </a:solidFill>
              </a:defRPr>
            </a:lvl1pPr>
          </a:lstStyle>
          <a:p>
            <a:r>
              <a:rPr lang="en-US" dirty="0"/>
              <a:t>Click To Edit Section Title</a:t>
            </a:r>
          </a:p>
        </p:txBody>
      </p:sp>
      <p:sp>
        <p:nvSpPr>
          <p:cNvPr id="8" name="Text Placeholder 9"/>
          <p:cNvSpPr>
            <a:spLocks noGrp="1"/>
          </p:cNvSpPr>
          <p:nvPr>
            <p:ph type="body" sz="quarter" idx="11" hasCustomPrompt="1"/>
          </p:nvPr>
        </p:nvSpPr>
        <p:spPr>
          <a:xfrm>
            <a:off x="0" y="8572268"/>
            <a:ext cx="32004000" cy="1102609"/>
          </a:xfrm>
          <a:prstGeom prst="rect">
            <a:avLst/>
          </a:prstGeom>
          <a:solidFill>
            <a:schemeClr val="tx2"/>
          </a:solidFill>
        </p:spPr>
        <p:txBody>
          <a:bodyPr lIns="252000" tIns="0" rIns="0" bIns="0" anchor="ctr" anchorCtr="0"/>
          <a:lstStyle>
            <a:lvl1pPr marL="0" indent="0">
              <a:buNone/>
              <a:defRPr sz="1200" baseline="0">
                <a:solidFill>
                  <a:schemeClr val="bg1"/>
                </a:solidFill>
              </a:defRPr>
            </a:lvl1pPr>
          </a:lstStyle>
          <a:p>
            <a:pPr lvl="0"/>
            <a:r>
              <a:rPr lang="en-US" dirty="0"/>
              <a:t>Click To Edit Optional Subtitle</a:t>
            </a:r>
          </a:p>
        </p:txBody>
      </p:sp>
      <p:sp>
        <p:nvSpPr>
          <p:cNvPr id="9"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10" name="Footer Placeholder 4"/>
          <p:cNvSpPr>
            <a:spLocks noGrp="1"/>
          </p:cNvSpPr>
          <p:nvPr>
            <p:ph type="ftr" sz="quarter" idx="3"/>
          </p:nvPr>
        </p:nvSpPr>
        <p:spPr>
          <a:xfrm>
            <a:off x="883468" y="14445824"/>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pic>
        <p:nvPicPr>
          <p:cNvPr id="7" name="Picture 6" descr="schneider_LIO_Life-Green_RGB.png"/>
          <p:cNvPicPr>
            <a:picLocks noChangeAspect="1"/>
          </p:cNvPicPr>
          <p:nvPr userDrawn="1"/>
        </p:nvPicPr>
        <p:blipFill>
          <a:blip r:embed="rId2" cstate="print"/>
          <a:stretch>
            <a:fillRect/>
          </a:stretch>
        </p:blipFill>
        <p:spPr>
          <a:xfrm>
            <a:off x="24734622" y="13285220"/>
            <a:ext cx="7146293" cy="1663840"/>
          </a:xfrm>
          <a:prstGeom prst="rect">
            <a:avLst/>
          </a:prstGeom>
        </p:spPr>
      </p:pic>
    </p:spTree>
    <p:extLst>
      <p:ext uri="{BB962C8B-B14F-4D97-AF65-F5344CB8AC3E}">
        <p14:creationId xmlns:p14="http://schemas.microsoft.com/office/powerpoint/2010/main" val="21506743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column comparison">
    <p:spTree>
      <p:nvGrpSpPr>
        <p:cNvPr id="1" name=""/>
        <p:cNvGrpSpPr/>
        <p:nvPr/>
      </p:nvGrpSpPr>
      <p:grpSpPr>
        <a:xfrm>
          <a:off x="0" y="0"/>
          <a:ext cx="0" cy="0"/>
          <a:chOff x="0" y="0"/>
          <a:chExt cx="0" cy="0"/>
        </a:xfrm>
      </p:grpSpPr>
      <p:sp>
        <p:nvSpPr>
          <p:cNvPr id="16" name="Content Placeholder 2"/>
          <p:cNvSpPr>
            <a:spLocks noGrp="1"/>
          </p:cNvSpPr>
          <p:nvPr>
            <p:ph sz="quarter" idx="22"/>
          </p:nvPr>
        </p:nvSpPr>
        <p:spPr>
          <a:xfrm>
            <a:off x="16677392" y="3556512"/>
            <a:ext cx="14604296" cy="8092468"/>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11"/>
          <p:cNvSpPr>
            <a:spLocks noGrp="1"/>
          </p:cNvSpPr>
          <p:nvPr>
            <p:ph type="body" sz="quarter" idx="13" hasCustomPrompt="1"/>
          </p:nvPr>
        </p:nvSpPr>
        <p:spPr>
          <a:xfrm>
            <a:off x="16768769" y="12018198"/>
            <a:ext cx="14351799"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12" name="Text Placeholder 11"/>
          <p:cNvSpPr>
            <a:spLocks noGrp="1"/>
          </p:cNvSpPr>
          <p:nvPr>
            <p:ph type="body" sz="quarter" idx="15" hasCustomPrompt="1"/>
          </p:nvPr>
        </p:nvSpPr>
        <p:spPr>
          <a:xfrm>
            <a:off x="883470" y="12018198"/>
            <a:ext cx="14624047"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cxnSp>
        <p:nvCxnSpPr>
          <p:cNvPr id="13" name="Straight Connector 12"/>
          <p:cNvCxnSpPr/>
          <p:nvPr userDrawn="1"/>
        </p:nvCxnSpPr>
        <p:spPr>
          <a:xfrm>
            <a:off x="15924013" y="3556493"/>
            <a:ext cx="0" cy="8825548"/>
          </a:xfrm>
          <a:prstGeom prst="line">
            <a:avLst/>
          </a:prstGeom>
          <a:ln w="3175" cap="rnd">
            <a:solidFill>
              <a:schemeClr val="accent2"/>
            </a:solidFill>
          </a:ln>
          <a:effectLst/>
        </p:spPr>
        <p:style>
          <a:lnRef idx="2">
            <a:schemeClr val="accent1"/>
          </a:lnRef>
          <a:fillRef idx="0">
            <a:schemeClr val="accent1"/>
          </a:fillRef>
          <a:effectRef idx="1">
            <a:schemeClr val="accent1"/>
          </a:effectRef>
          <a:fontRef idx="minor">
            <a:schemeClr val="tx1"/>
          </a:fontRef>
        </p:style>
      </p:cxnSp>
      <p:sp>
        <p:nvSpPr>
          <p:cNvPr id="5" name="Content Placeholder 4"/>
          <p:cNvSpPr>
            <a:spLocks noGrp="1"/>
          </p:cNvSpPr>
          <p:nvPr>
            <p:ph sz="quarter" idx="20"/>
          </p:nvPr>
        </p:nvSpPr>
        <p:spPr>
          <a:xfrm>
            <a:off x="846680" y="3556513"/>
            <a:ext cx="14624047" cy="8092468"/>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15" name="Footer Placeholder 4"/>
          <p:cNvSpPr>
            <a:spLocks noGrp="1"/>
          </p:cNvSpPr>
          <p:nvPr>
            <p:ph type="ftr" sz="quarter" idx="3"/>
          </p:nvPr>
        </p:nvSpPr>
        <p:spPr>
          <a:xfrm>
            <a:off x="883468" y="14445827"/>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sp>
        <p:nvSpPr>
          <p:cNvPr id="17" name="Text Placeholder 11"/>
          <p:cNvSpPr>
            <a:spLocks noGrp="1"/>
          </p:cNvSpPr>
          <p:nvPr>
            <p:ph type="body" sz="quarter" idx="32"/>
          </p:nvPr>
        </p:nvSpPr>
        <p:spPr>
          <a:xfrm>
            <a:off x="883446" y="680335"/>
            <a:ext cx="30264892" cy="1091581"/>
          </a:xfrm>
        </p:spPr>
        <p:txBody>
          <a:bodyPr>
            <a:noAutofit/>
          </a:bodyPr>
          <a:lstStyle>
            <a:lvl1pPr>
              <a:buFontTx/>
              <a:buNone/>
              <a:defRPr sz="2400">
                <a:solidFill>
                  <a:schemeClr val="tx2"/>
                </a:solidFill>
              </a:defRPr>
            </a:lvl1pPr>
            <a:lvl2pPr>
              <a:buFontTx/>
              <a:buNone/>
              <a:defRPr/>
            </a:lvl2pPr>
            <a:lvl3pPr>
              <a:buFontTx/>
              <a:buNone/>
              <a:defRPr/>
            </a:lvl3pPr>
            <a:lvl4pPr>
              <a:buFontTx/>
              <a:buNone/>
              <a:defRPr/>
            </a:lvl4pPr>
            <a:lvl5pPr>
              <a:buFontTx/>
              <a:buNone/>
              <a:defRPr/>
            </a:lvl5pPr>
          </a:lstStyle>
          <a:p>
            <a:pPr lvl="0"/>
            <a:r>
              <a:rPr lang="en-US" dirty="0"/>
              <a:t>Click to edit Master text styles</a:t>
            </a:r>
          </a:p>
        </p:txBody>
      </p:sp>
      <p:sp>
        <p:nvSpPr>
          <p:cNvPr id="18" name="Text Placeholder 13"/>
          <p:cNvSpPr>
            <a:spLocks noGrp="1"/>
          </p:cNvSpPr>
          <p:nvPr>
            <p:ph type="body" sz="quarter" idx="33"/>
          </p:nvPr>
        </p:nvSpPr>
        <p:spPr>
          <a:xfrm>
            <a:off x="883446" y="2019732"/>
            <a:ext cx="30264892" cy="750463"/>
          </a:xfrm>
        </p:spPr>
        <p:txBody>
          <a:bodyPr>
            <a:noAutofit/>
          </a:bodyPr>
          <a:lstStyle>
            <a:lvl1pPr marL="358755" indent="-342881">
              <a:buFontTx/>
              <a:buNone/>
              <a:defRPr sz="1600" baseline="0">
                <a:solidFill>
                  <a:schemeClr val="accent1"/>
                </a:solidFill>
              </a:defRPr>
            </a:lvl1pPr>
            <a:lvl2pPr marL="407964" indent="-228587">
              <a:buFontTx/>
              <a:buNone/>
              <a:defRPr/>
            </a:lvl2pPr>
            <a:lvl3pPr marL="587343" indent="-228587">
              <a:buFontTx/>
              <a:buNone/>
              <a:defRPr/>
            </a:lvl3pPr>
            <a:lvl4pPr marL="768310" indent="-228587">
              <a:buFontTx/>
              <a:buNone/>
              <a:defRPr/>
            </a:lvl4pPr>
            <a:lvl5pPr marL="939752" indent="-228587">
              <a:buFontTx/>
              <a:buNone/>
              <a:defRPr/>
            </a:lvl5pPr>
          </a:lstStyle>
          <a:p>
            <a:pPr lvl="0"/>
            <a:r>
              <a:rPr lang="en-US" dirty="0"/>
              <a:t>Click to edit Master text styles</a:t>
            </a:r>
          </a:p>
        </p:txBody>
      </p:sp>
    </p:spTree>
    <p:extLst>
      <p:ext uri="{BB962C8B-B14F-4D97-AF65-F5344CB8AC3E}">
        <p14:creationId xmlns:p14="http://schemas.microsoft.com/office/powerpoint/2010/main" val="415532539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column stacked">
    <p:spTree>
      <p:nvGrpSpPr>
        <p:cNvPr id="1" name=""/>
        <p:cNvGrpSpPr/>
        <p:nvPr/>
      </p:nvGrpSpPr>
      <p:grpSpPr>
        <a:xfrm>
          <a:off x="0" y="0"/>
          <a:ext cx="0" cy="0"/>
          <a:chOff x="0" y="0"/>
          <a:chExt cx="0" cy="0"/>
        </a:xfrm>
      </p:grpSpPr>
      <p:sp>
        <p:nvSpPr>
          <p:cNvPr id="6" name="Text Placeholder 11"/>
          <p:cNvSpPr>
            <a:spLocks noGrp="1"/>
          </p:cNvSpPr>
          <p:nvPr>
            <p:ph type="body" sz="quarter" idx="18" hasCustomPrompt="1"/>
          </p:nvPr>
        </p:nvSpPr>
        <p:spPr>
          <a:xfrm>
            <a:off x="869877" y="8216282"/>
            <a:ext cx="30217359" cy="123111"/>
          </a:xfrm>
          <a:prstGeom prst="rect">
            <a:avLst/>
          </a:prstGeom>
        </p:spPr>
        <p:txBody>
          <a:bodyPr lIns="0" tIns="0" rIns="0" bIns="0" anchor="b" anchorCtr="0">
            <a:spAutoFit/>
          </a:bodyPr>
          <a:lstStyle>
            <a:lvl1pPr marL="15874" indent="0">
              <a:buNone/>
              <a:defRPr sz="800" baseline="0">
                <a:solidFill>
                  <a:srgbClr val="8E8F93"/>
                </a:solidFill>
              </a:defRPr>
            </a:lvl1pPr>
          </a:lstStyle>
          <a:p>
            <a:pPr lvl="0"/>
            <a:r>
              <a:rPr lang="en-US" dirty="0"/>
              <a:t>Optional description / context goes here</a:t>
            </a:r>
          </a:p>
        </p:txBody>
      </p:sp>
      <p:sp>
        <p:nvSpPr>
          <p:cNvPr id="11" name="Text Placeholder 11"/>
          <p:cNvSpPr>
            <a:spLocks noGrp="1"/>
          </p:cNvSpPr>
          <p:nvPr>
            <p:ph type="body" sz="quarter" idx="13" hasCustomPrompt="1"/>
          </p:nvPr>
        </p:nvSpPr>
        <p:spPr>
          <a:xfrm>
            <a:off x="16768769" y="13043306"/>
            <a:ext cx="14351799"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15" name="Text Placeholder 11"/>
          <p:cNvSpPr>
            <a:spLocks noGrp="1"/>
          </p:cNvSpPr>
          <p:nvPr>
            <p:ph type="body" sz="quarter" idx="16" hasCustomPrompt="1"/>
          </p:nvPr>
        </p:nvSpPr>
        <p:spPr>
          <a:xfrm>
            <a:off x="886548" y="13043306"/>
            <a:ext cx="14332049"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5" name="Content Placeholder 4"/>
          <p:cNvSpPr>
            <a:spLocks noGrp="1"/>
          </p:cNvSpPr>
          <p:nvPr>
            <p:ph sz="quarter" idx="24"/>
          </p:nvPr>
        </p:nvSpPr>
        <p:spPr>
          <a:xfrm>
            <a:off x="863235" y="3541536"/>
            <a:ext cx="30257336" cy="4096971"/>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2" name="Content Placeholder 11"/>
          <p:cNvSpPr>
            <a:spLocks noGrp="1"/>
          </p:cNvSpPr>
          <p:nvPr>
            <p:ph sz="quarter" idx="25"/>
          </p:nvPr>
        </p:nvSpPr>
        <p:spPr>
          <a:xfrm>
            <a:off x="869875" y="8593084"/>
            <a:ext cx="14332049" cy="4351996"/>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4" name="Content Placeholder 13"/>
          <p:cNvSpPr>
            <a:spLocks noGrp="1"/>
          </p:cNvSpPr>
          <p:nvPr>
            <p:ph sz="quarter" idx="26"/>
          </p:nvPr>
        </p:nvSpPr>
        <p:spPr>
          <a:xfrm>
            <a:off x="16768769" y="8593084"/>
            <a:ext cx="14351799" cy="4351996"/>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3"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16" name="Footer Placeholder 4"/>
          <p:cNvSpPr>
            <a:spLocks noGrp="1"/>
          </p:cNvSpPr>
          <p:nvPr>
            <p:ph type="ftr" sz="quarter" idx="3"/>
          </p:nvPr>
        </p:nvSpPr>
        <p:spPr>
          <a:xfrm>
            <a:off x="883468" y="14445827"/>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sp>
        <p:nvSpPr>
          <p:cNvPr id="17" name="Text Placeholder 11"/>
          <p:cNvSpPr>
            <a:spLocks noGrp="1"/>
          </p:cNvSpPr>
          <p:nvPr>
            <p:ph type="body" sz="quarter" idx="32"/>
          </p:nvPr>
        </p:nvSpPr>
        <p:spPr>
          <a:xfrm>
            <a:off x="883446" y="680335"/>
            <a:ext cx="30264892" cy="1091581"/>
          </a:xfrm>
        </p:spPr>
        <p:txBody>
          <a:bodyPr>
            <a:noAutofit/>
          </a:bodyPr>
          <a:lstStyle>
            <a:lvl1pPr>
              <a:buFontTx/>
              <a:buNone/>
              <a:defRPr sz="2400">
                <a:solidFill>
                  <a:schemeClr val="tx2"/>
                </a:solidFill>
              </a:defRPr>
            </a:lvl1pPr>
            <a:lvl2pPr>
              <a:buFontTx/>
              <a:buNone/>
              <a:defRPr/>
            </a:lvl2pPr>
            <a:lvl3pPr>
              <a:buFontTx/>
              <a:buNone/>
              <a:defRPr/>
            </a:lvl3pPr>
            <a:lvl4pPr>
              <a:buFontTx/>
              <a:buNone/>
              <a:defRPr/>
            </a:lvl4pPr>
            <a:lvl5pPr>
              <a:buFontTx/>
              <a:buNone/>
              <a:defRPr/>
            </a:lvl5pPr>
          </a:lstStyle>
          <a:p>
            <a:pPr lvl="0"/>
            <a:r>
              <a:rPr lang="en-US" dirty="0"/>
              <a:t>Click to edit Master text styles</a:t>
            </a:r>
          </a:p>
        </p:txBody>
      </p:sp>
      <p:sp>
        <p:nvSpPr>
          <p:cNvPr id="18" name="Text Placeholder 13"/>
          <p:cNvSpPr>
            <a:spLocks noGrp="1"/>
          </p:cNvSpPr>
          <p:nvPr>
            <p:ph type="body" sz="quarter" idx="33"/>
          </p:nvPr>
        </p:nvSpPr>
        <p:spPr>
          <a:xfrm>
            <a:off x="883446" y="2019732"/>
            <a:ext cx="30264892" cy="750463"/>
          </a:xfrm>
        </p:spPr>
        <p:txBody>
          <a:bodyPr>
            <a:noAutofit/>
          </a:bodyPr>
          <a:lstStyle>
            <a:lvl1pPr marL="358755" indent="-342881">
              <a:buFontTx/>
              <a:buNone/>
              <a:defRPr sz="1600" baseline="0">
                <a:solidFill>
                  <a:schemeClr val="accent1"/>
                </a:solidFill>
              </a:defRPr>
            </a:lvl1pPr>
            <a:lvl2pPr marL="407964" indent="-228587">
              <a:buFontTx/>
              <a:buNone/>
              <a:defRPr/>
            </a:lvl2pPr>
            <a:lvl3pPr marL="587343" indent="-228587">
              <a:buFontTx/>
              <a:buNone/>
              <a:defRPr/>
            </a:lvl3pPr>
            <a:lvl4pPr marL="768310" indent="-228587">
              <a:buFontTx/>
              <a:buNone/>
              <a:defRPr/>
            </a:lvl4pPr>
            <a:lvl5pPr marL="939752" indent="-228587">
              <a:buFontTx/>
              <a:buNone/>
              <a:defRPr/>
            </a:lvl5pPr>
          </a:lstStyle>
          <a:p>
            <a:pPr lvl="0"/>
            <a:r>
              <a:rPr lang="en-US" dirty="0"/>
              <a:t>Click to edit Master text styles</a:t>
            </a:r>
          </a:p>
        </p:txBody>
      </p:sp>
    </p:spTree>
    <p:extLst>
      <p:ext uri="{BB962C8B-B14F-4D97-AF65-F5344CB8AC3E}">
        <p14:creationId xmlns:p14="http://schemas.microsoft.com/office/powerpoint/2010/main" val="110544346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hree column">
    <p:spTree>
      <p:nvGrpSpPr>
        <p:cNvPr id="1" name=""/>
        <p:cNvGrpSpPr/>
        <p:nvPr/>
      </p:nvGrpSpPr>
      <p:grpSpPr>
        <a:xfrm>
          <a:off x="0" y="0"/>
          <a:ext cx="0" cy="0"/>
          <a:chOff x="0" y="0"/>
          <a:chExt cx="0" cy="0"/>
        </a:xfrm>
      </p:grpSpPr>
      <p:sp>
        <p:nvSpPr>
          <p:cNvPr id="9" name="Text Placeholder 11"/>
          <p:cNvSpPr>
            <a:spLocks noGrp="1"/>
          </p:cNvSpPr>
          <p:nvPr>
            <p:ph type="body" sz="quarter" idx="13" hasCustomPrompt="1"/>
          </p:nvPr>
        </p:nvSpPr>
        <p:spPr>
          <a:xfrm>
            <a:off x="883461" y="12018198"/>
            <a:ext cx="9376126"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26" name="Text Placeholder 11"/>
          <p:cNvSpPr>
            <a:spLocks noGrp="1"/>
          </p:cNvSpPr>
          <p:nvPr>
            <p:ph type="body" sz="quarter" idx="21" hasCustomPrompt="1"/>
          </p:nvPr>
        </p:nvSpPr>
        <p:spPr>
          <a:xfrm>
            <a:off x="21674959" y="12018198"/>
            <a:ext cx="9606755"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29" name="Text Placeholder 11"/>
          <p:cNvSpPr>
            <a:spLocks noGrp="1"/>
          </p:cNvSpPr>
          <p:nvPr>
            <p:ph type="body" sz="quarter" idx="24" hasCustomPrompt="1"/>
          </p:nvPr>
        </p:nvSpPr>
        <p:spPr>
          <a:xfrm>
            <a:off x="11313943" y="12018198"/>
            <a:ext cx="9512545"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3" name="Content Placeholder 2"/>
          <p:cNvSpPr>
            <a:spLocks noGrp="1"/>
          </p:cNvSpPr>
          <p:nvPr>
            <p:ph sz="quarter" idx="32"/>
          </p:nvPr>
        </p:nvSpPr>
        <p:spPr>
          <a:xfrm>
            <a:off x="883453" y="3525264"/>
            <a:ext cx="9445618" cy="7881666"/>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33"/>
          </p:nvPr>
        </p:nvSpPr>
        <p:spPr>
          <a:xfrm>
            <a:off x="11313943" y="3525248"/>
            <a:ext cx="9512545" cy="7890045"/>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34"/>
          </p:nvPr>
        </p:nvSpPr>
        <p:spPr>
          <a:xfrm>
            <a:off x="21674959" y="3525248"/>
            <a:ext cx="9606755" cy="7890045"/>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14" name="Footer Placeholder 4"/>
          <p:cNvSpPr>
            <a:spLocks noGrp="1"/>
          </p:cNvSpPr>
          <p:nvPr>
            <p:ph type="ftr" sz="quarter" idx="3"/>
          </p:nvPr>
        </p:nvSpPr>
        <p:spPr>
          <a:xfrm>
            <a:off x="883468" y="14445827"/>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sp>
        <p:nvSpPr>
          <p:cNvPr id="13" name="Text Placeholder 11"/>
          <p:cNvSpPr>
            <a:spLocks noGrp="1"/>
          </p:cNvSpPr>
          <p:nvPr>
            <p:ph type="body" sz="quarter" idx="35"/>
          </p:nvPr>
        </p:nvSpPr>
        <p:spPr>
          <a:xfrm>
            <a:off x="883446" y="680335"/>
            <a:ext cx="30398242" cy="1091581"/>
          </a:xfrm>
        </p:spPr>
        <p:txBody>
          <a:bodyPr>
            <a:noAutofit/>
          </a:bodyPr>
          <a:lstStyle>
            <a:lvl1pPr>
              <a:buFontTx/>
              <a:buNone/>
              <a:defRPr sz="2400">
                <a:solidFill>
                  <a:schemeClr val="tx2"/>
                </a:solidFill>
              </a:defRPr>
            </a:lvl1pPr>
            <a:lvl2pPr>
              <a:buFontTx/>
              <a:buNone/>
              <a:defRPr/>
            </a:lvl2pPr>
            <a:lvl3pPr>
              <a:buFontTx/>
              <a:buNone/>
              <a:defRPr/>
            </a:lvl3pPr>
            <a:lvl4pPr>
              <a:buFontTx/>
              <a:buNone/>
              <a:defRPr/>
            </a:lvl4pPr>
            <a:lvl5pPr>
              <a:buFontTx/>
              <a:buNone/>
              <a:defRPr/>
            </a:lvl5pPr>
          </a:lstStyle>
          <a:p>
            <a:pPr lvl="0"/>
            <a:r>
              <a:rPr lang="en-US" dirty="0"/>
              <a:t>Click to edit Master text styles</a:t>
            </a:r>
          </a:p>
        </p:txBody>
      </p:sp>
      <p:sp>
        <p:nvSpPr>
          <p:cNvPr id="15" name="Text Placeholder 13"/>
          <p:cNvSpPr>
            <a:spLocks noGrp="1"/>
          </p:cNvSpPr>
          <p:nvPr>
            <p:ph type="body" sz="quarter" idx="36"/>
          </p:nvPr>
        </p:nvSpPr>
        <p:spPr>
          <a:xfrm>
            <a:off x="883446" y="2019732"/>
            <a:ext cx="30398242" cy="750463"/>
          </a:xfrm>
        </p:spPr>
        <p:txBody>
          <a:bodyPr>
            <a:noAutofit/>
          </a:bodyPr>
          <a:lstStyle>
            <a:lvl1pPr marL="358755" indent="-342881">
              <a:buFontTx/>
              <a:buNone/>
              <a:defRPr sz="1600" baseline="0">
                <a:solidFill>
                  <a:schemeClr val="accent1"/>
                </a:solidFill>
              </a:defRPr>
            </a:lvl1pPr>
            <a:lvl2pPr marL="407964" indent="-228587">
              <a:buFontTx/>
              <a:buNone/>
              <a:defRPr/>
            </a:lvl2pPr>
            <a:lvl3pPr marL="587343" indent="-228587">
              <a:buFontTx/>
              <a:buNone/>
              <a:defRPr/>
            </a:lvl3pPr>
            <a:lvl4pPr marL="768310" indent="-228587">
              <a:buFontTx/>
              <a:buNone/>
              <a:defRPr/>
            </a:lvl4pPr>
            <a:lvl5pPr marL="939752" indent="-228587">
              <a:buFontTx/>
              <a:buNone/>
              <a:defRPr/>
            </a:lvl5pPr>
          </a:lstStyle>
          <a:p>
            <a:pPr lvl="0"/>
            <a:r>
              <a:rPr lang="en-US" dirty="0"/>
              <a:t>Click to edit Master text styles</a:t>
            </a:r>
          </a:p>
        </p:txBody>
      </p:sp>
    </p:spTree>
    <p:extLst>
      <p:ext uri="{BB962C8B-B14F-4D97-AF65-F5344CB8AC3E}">
        <p14:creationId xmlns:p14="http://schemas.microsoft.com/office/powerpoint/2010/main" val="34112504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hree-column comparison">
    <p:spTree>
      <p:nvGrpSpPr>
        <p:cNvPr id="1" name=""/>
        <p:cNvGrpSpPr/>
        <p:nvPr/>
      </p:nvGrpSpPr>
      <p:grpSpPr>
        <a:xfrm>
          <a:off x="0" y="0"/>
          <a:ext cx="0" cy="0"/>
          <a:chOff x="0" y="0"/>
          <a:chExt cx="0" cy="0"/>
        </a:xfrm>
      </p:grpSpPr>
      <p:sp>
        <p:nvSpPr>
          <p:cNvPr id="9" name="Text Placeholder 11"/>
          <p:cNvSpPr>
            <a:spLocks noGrp="1"/>
          </p:cNvSpPr>
          <p:nvPr>
            <p:ph type="body" sz="quarter" idx="13" hasCustomPrompt="1"/>
          </p:nvPr>
        </p:nvSpPr>
        <p:spPr>
          <a:xfrm>
            <a:off x="883461" y="12018198"/>
            <a:ext cx="9376126"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26" name="Text Placeholder 11"/>
          <p:cNvSpPr>
            <a:spLocks noGrp="1"/>
          </p:cNvSpPr>
          <p:nvPr>
            <p:ph type="body" sz="quarter" idx="21" hasCustomPrompt="1"/>
          </p:nvPr>
        </p:nvSpPr>
        <p:spPr>
          <a:xfrm>
            <a:off x="21674959" y="12018198"/>
            <a:ext cx="9606755"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29" name="Text Placeholder 11"/>
          <p:cNvSpPr>
            <a:spLocks noGrp="1"/>
          </p:cNvSpPr>
          <p:nvPr>
            <p:ph type="body" sz="quarter" idx="24" hasCustomPrompt="1"/>
          </p:nvPr>
        </p:nvSpPr>
        <p:spPr>
          <a:xfrm>
            <a:off x="11313943" y="12018198"/>
            <a:ext cx="9512545"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3" name="Content Placeholder 2"/>
          <p:cNvSpPr>
            <a:spLocks noGrp="1"/>
          </p:cNvSpPr>
          <p:nvPr>
            <p:ph sz="quarter" idx="32"/>
          </p:nvPr>
        </p:nvSpPr>
        <p:spPr>
          <a:xfrm>
            <a:off x="883453" y="3525264"/>
            <a:ext cx="9445618" cy="7881666"/>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33"/>
          </p:nvPr>
        </p:nvSpPr>
        <p:spPr>
          <a:xfrm>
            <a:off x="11313943" y="3525248"/>
            <a:ext cx="9512545" cy="7890045"/>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34"/>
          </p:nvPr>
        </p:nvSpPr>
        <p:spPr>
          <a:xfrm>
            <a:off x="21674959" y="3525248"/>
            <a:ext cx="9606755" cy="7890045"/>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14" name="Footer Placeholder 4"/>
          <p:cNvSpPr>
            <a:spLocks noGrp="1"/>
          </p:cNvSpPr>
          <p:nvPr>
            <p:ph type="ftr" sz="quarter" idx="3"/>
          </p:nvPr>
        </p:nvSpPr>
        <p:spPr>
          <a:xfrm>
            <a:off x="883468" y="14445827"/>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sp>
        <p:nvSpPr>
          <p:cNvPr id="13" name="Text Placeholder 11"/>
          <p:cNvSpPr>
            <a:spLocks noGrp="1"/>
          </p:cNvSpPr>
          <p:nvPr>
            <p:ph type="body" sz="quarter" idx="35"/>
          </p:nvPr>
        </p:nvSpPr>
        <p:spPr>
          <a:xfrm>
            <a:off x="883446" y="680335"/>
            <a:ext cx="30398242" cy="1091581"/>
          </a:xfrm>
        </p:spPr>
        <p:txBody>
          <a:bodyPr>
            <a:noAutofit/>
          </a:bodyPr>
          <a:lstStyle>
            <a:lvl1pPr>
              <a:buFontTx/>
              <a:buNone/>
              <a:defRPr sz="2400">
                <a:solidFill>
                  <a:schemeClr val="tx2"/>
                </a:solidFill>
              </a:defRPr>
            </a:lvl1pPr>
            <a:lvl2pPr>
              <a:buFontTx/>
              <a:buNone/>
              <a:defRPr/>
            </a:lvl2pPr>
            <a:lvl3pPr>
              <a:buFontTx/>
              <a:buNone/>
              <a:defRPr/>
            </a:lvl3pPr>
            <a:lvl4pPr>
              <a:buFontTx/>
              <a:buNone/>
              <a:defRPr/>
            </a:lvl4pPr>
            <a:lvl5pPr>
              <a:buFontTx/>
              <a:buNone/>
              <a:defRPr/>
            </a:lvl5pPr>
          </a:lstStyle>
          <a:p>
            <a:pPr lvl="0"/>
            <a:r>
              <a:rPr lang="en-US" dirty="0"/>
              <a:t>Click to edit Master text styles</a:t>
            </a:r>
          </a:p>
        </p:txBody>
      </p:sp>
      <p:sp>
        <p:nvSpPr>
          <p:cNvPr id="15" name="Text Placeholder 13"/>
          <p:cNvSpPr>
            <a:spLocks noGrp="1"/>
          </p:cNvSpPr>
          <p:nvPr>
            <p:ph type="body" sz="quarter" idx="36"/>
          </p:nvPr>
        </p:nvSpPr>
        <p:spPr>
          <a:xfrm>
            <a:off x="883446" y="2019732"/>
            <a:ext cx="30398242" cy="750463"/>
          </a:xfrm>
        </p:spPr>
        <p:txBody>
          <a:bodyPr>
            <a:noAutofit/>
          </a:bodyPr>
          <a:lstStyle>
            <a:lvl1pPr marL="358755" indent="-342881">
              <a:buFontTx/>
              <a:buNone/>
              <a:defRPr sz="1600" baseline="0">
                <a:solidFill>
                  <a:schemeClr val="accent1"/>
                </a:solidFill>
              </a:defRPr>
            </a:lvl1pPr>
            <a:lvl2pPr marL="407964" indent="-228587">
              <a:buFontTx/>
              <a:buNone/>
              <a:defRPr/>
            </a:lvl2pPr>
            <a:lvl3pPr marL="587343" indent="-228587">
              <a:buFontTx/>
              <a:buNone/>
              <a:defRPr/>
            </a:lvl3pPr>
            <a:lvl4pPr marL="768310" indent="-228587">
              <a:buFontTx/>
              <a:buNone/>
              <a:defRPr/>
            </a:lvl4pPr>
            <a:lvl5pPr marL="939752" indent="-228587">
              <a:buFontTx/>
              <a:buNone/>
              <a:defRPr/>
            </a:lvl5pPr>
          </a:lstStyle>
          <a:p>
            <a:pPr lvl="0"/>
            <a:r>
              <a:rPr lang="en-US" dirty="0"/>
              <a:t>Click to edit Master text styles</a:t>
            </a:r>
          </a:p>
        </p:txBody>
      </p:sp>
      <p:cxnSp>
        <p:nvCxnSpPr>
          <p:cNvPr id="16" name="Straight Connector 15"/>
          <p:cNvCxnSpPr/>
          <p:nvPr userDrawn="1"/>
        </p:nvCxnSpPr>
        <p:spPr>
          <a:xfrm>
            <a:off x="10799821" y="3556493"/>
            <a:ext cx="0" cy="8825548"/>
          </a:xfrm>
          <a:prstGeom prst="line">
            <a:avLst/>
          </a:prstGeom>
          <a:ln w="3175" cap="rnd">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21267054" y="3556493"/>
            <a:ext cx="0" cy="8825548"/>
          </a:xfrm>
          <a:prstGeom prst="line">
            <a:avLst/>
          </a:prstGeom>
          <a:ln w="3175" cap="rnd">
            <a:solidFill>
              <a:schemeClr val="accent2"/>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1125041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hree-column stacked">
    <p:spTree>
      <p:nvGrpSpPr>
        <p:cNvPr id="1" name=""/>
        <p:cNvGrpSpPr/>
        <p:nvPr/>
      </p:nvGrpSpPr>
      <p:grpSpPr>
        <a:xfrm>
          <a:off x="0" y="0"/>
          <a:ext cx="0" cy="0"/>
          <a:chOff x="0" y="0"/>
          <a:chExt cx="0" cy="0"/>
        </a:xfrm>
      </p:grpSpPr>
      <p:sp>
        <p:nvSpPr>
          <p:cNvPr id="5" name="Content Placeholder 4"/>
          <p:cNvSpPr>
            <a:spLocks noGrp="1"/>
          </p:cNvSpPr>
          <p:nvPr>
            <p:ph sz="quarter" idx="32"/>
          </p:nvPr>
        </p:nvSpPr>
        <p:spPr>
          <a:xfrm>
            <a:off x="883464" y="3556500"/>
            <a:ext cx="30237113" cy="4081989"/>
          </a:xfrm>
        </p:spPr>
        <p:txBody>
          <a:bodyPr wrap="square">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2" name="Content Placeholder 11"/>
          <p:cNvSpPr>
            <a:spLocks noGrp="1"/>
          </p:cNvSpPr>
          <p:nvPr>
            <p:ph sz="quarter" idx="33"/>
          </p:nvPr>
        </p:nvSpPr>
        <p:spPr>
          <a:xfrm>
            <a:off x="883465" y="8488472"/>
            <a:ext cx="9392184" cy="4275358"/>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5" name="Content Placeholder 14"/>
          <p:cNvSpPr>
            <a:spLocks noGrp="1"/>
          </p:cNvSpPr>
          <p:nvPr>
            <p:ph sz="quarter" idx="34"/>
          </p:nvPr>
        </p:nvSpPr>
        <p:spPr>
          <a:xfrm>
            <a:off x="11313956" y="8488472"/>
            <a:ext cx="9376126" cy="4275358"/>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9" name="Content Placeholder 18"/>
          <p:cNvSpPr>
            <a:spLocks noGrp="1"/>
          </p:cNvSpPr>
          <p:nvPr>
            <p:ph sz="quarter" idx="35"/>
          </p:nvPr>
        </p:nvSpPr>
        <p:spPr>
          <a:xfrm>
            <a:off x="21674952" y="8488472"/>
            <a:ext cx="9376126" cy="4275358"/>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Text Placeholder 11"/>
          <p:cNvSpPr>
            <a:spLocks noGrp="1"/>
          </p:cNvSpPr>
          <p:nvPr>
            <p:ph type="body" sz="quarter" idx="18" hasCustomPrompt="1"/>
          </p:nvPr>
        </p:nvSpPr>
        <p:spPr>
          <a:xfrm>
            <a:off x="903211" y="7775355"/>
            <a:ext cx="30217359"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14" name="Text Placeholder 11"/>
          <p:cNvSpPr>
            <a:spLocks noGrp="1"/>
          </p:cNvSpPr>
          <p:nvPr>
            <p:ph type="body" sz="quarter" idx="13" hasCustomPrompt="1"/>
          </p:nvPr>
        </p:nvSpPr>
        <p:spPr>
          <a:xfrm>
            <a:off x="883468" y="12934305"/>
            <a:ext cx="9392184"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16" name="Text Placeholder 11"/>
          <p:cNvSpPr>
            <a:spLocks noGrp="1"/>
          </p:cNvSpPr>
          <p:nvPr>
            <p:ph type="body" sz="quarter" idx="21" hasCustomPrompt="1"/>
          </p:nvPr>
        </p:nvSpPr>
        <p:spPr>
          <a:xfrm>
            <a:off x="21674952" y="12934305"/>
            <a:ext cx="9376126"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18" name="Text Placeholder 11"/>
          <p:cNvSpPr>
            <a:spLocks noGrp="1"/>
          </p:cNvSpPr>
          <p:nvPr>
            <p:ph type="body" sz="quarter" idx="24" hasCustomPrompt="1"/>
          </p:nvPr>
        </p:nvSpPr>
        <p:spPr>
          <a:xfrm>
            <a:off x="11313956" y="12934305"/>
            <a:ext cx="9376126"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17"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20" name="Footer Placeholder 4"/>
          <p:cNvSpPr>
            <a:spLocks noGrp="1"/>
          </p:cNvSpPr>
          <p:nvPr>
            <p:ph type="ftr" sz="quarter" idx="3"/>
          </p:nvPr>
        </p:nvSpPr>
        <p:spPr>
          <a:xfrm>
            <a:off x="883468" y="14445827"/>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sp>
        <p:nvSpPr>
          <p:cNvPr id="21" name="Text Placeholder 11"/>
          <p:cNvSpPr>
            <a:spLocks noGrp="1"/>
          </p:cNvSpPr>
          <p:nvPr>
            <p:ph type="body" sz="quarter" idx="36"/>
          </p:nvPr>
        </p:nvSpPr>
        <p:spPr>
          <a:xfrm>
            <a:off x="883446" y="680335"/>
            <a:ext cx="30264892" cy="1091581"/>
          </a:xfrm>
        </p:spPr>
        <p:txBody>
          <a:bodyPr>
            <a:noAutofit/>
          </a:bodyPr>
          <a:lstStyle>
            <a:lvl1pPr>
              <a:buFontTx/>
              <a:buNone/>
              <a:defRPr sz="2400">
                <a:solidFill>
                  <a:schemeClr val="tx2"/>
                </a:solidFill>
              </a:defRPr>
            </a:lvl1pPr>
            <a:lvl2pPr>
              <a:buFontTx/>
              <a:buNone/>
              <a:defRPr/>
            </a:lvl2pPr>
            <a:lvl3pPr>
              <a:buFontTx/>
              <a:buNone/>
              <a:defRPr/>
            </a:lvl3pPr>
            <a:lvl4pPr>
              <a:buFontTx/>
              <a:buNone/>
              <a:defRPr/>
            </a:lvl4pPr>
            <a:lvl5pPr>
              <a:buFontTx/>
              <a:buNone/>
              <a:defRPr/>
            </a:lvl5pPr>
          </a:lstStyle>
          <a:p>
            <a:pPr lvl="0"/>
            <a:r>
              <a:rPr lang="en-US" dirty="0"/>
              <a:t>Click to edit Master text styles</a:t>
            </a:r>
          </a:p>
        </p:txBody>
      </p:sp>
      <p:sp>
        <p:nvSpPr>
          <p:cNvPr id="22" name="Text Placeholder 13"/>
          <p:cNvSpPr>
            <a:spLocks noGrp="1"/>
          </p:cNvSpPr>
          <p:nvPr>
            <p:ph type="body" sz="quarter" idx="37"/>
          </p:nvPr>
        </p:nvSpPr>
        <p:spPr>
          <a:xfrm>
            <a:off x="883446" y="2019732"/>
            <a:ext cx="30264892" cy="750463"/>
          </a:xfrm>
        </p:spPr>
        <p:txBody>
          <a:bodyPr>
            <a:noAutofit/>
          </a:bodyPr>
          <a:lstStyle>
            <a:lvl1pPr marL="358755" indent="-342881">
              <a:buFontTx/>
              <a:buNone/>
              <a:defRPr sz="1600" baseline="0">
                <a:solidFill>
                  <a:schemeClr val="accent1"/>
                </a:solidFill>
              </a:defRPr>
            </a:lvl1pPr>
            <a:lvl2pPr marL="407964" indent="-228587">
              <a:buFontTx/>
              <a:buNone/>
              <a:defRPr/>
            </a:lvl2pPr>
            <a:lvl3pPr marL="587343" indent="-228587">
              <a:buFontTx/>
              <a:buNone/>
              <a:defRPr/>
            </a:lvl3pPr>
            <a:lvl4pPr marL="768310" indent="-228587">
              <a:buFontTx/>
              <a:buNone/>
              <a:defRPr/>
            </a:lvl4pPr>
            <a:lvl5pPr marL="939752" indent="-228587">
              <a:buFontTx/>
              <a:buNone/>
              <a:defRPr/>
            </a:lvl5pPr>
          </a:lstStyle>
          <a:p>
            <a:pPr lvl="0"/>
            <a:r>
              <a:rPr lang="en-US" dirty="0"/>
              <a:t>Click to edit Master text styles</a:t>
            </a:r>
          </a:p>
        </p:txBody>
      </p:sp>
    </p:spTree>
    <p:extLst>
      <p:ext uri="{BB962C8B-B14F-4D97-AF65-F5344CB8AC3E}">
        <p14:creationId xmlns:p14="http://schemas.microsoft.com/office/powerpoint/2010/main" val="6906178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Horizontal Split">
    <p:spTree>
      <p:nvGrpSpPr>
        <p:cNvPr id="1" name=""/>
        <p:cNvGrpSpPr/>
        <p:nvPr/>
      </p:nvGrpSpPr>
      <p:grpSpPr>
        <a:xfrm>
          <a:off x="0" y="0"/>
          <a:ext cx="0" cy="0"/>
          <a:chOff x="0" y="0"/>
          <a:chExt cx="0" cy="0"/>
        </a:xfrm>
      </p:grpSpPr>
      <p:sp>
        <p:nvSpPr>
          <p:cNvPr id="21" name="Rectangle 20"/>
          <p:cNvSpPr/>
          <p:nvPr userDrawn="1"/>
        </p:nvSpPr>
        <p:spPr>
          <a:xfrm>
            <a:off x="0" y="19"/>
            <a:ext cx="32004000" cy="3771707"/>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91436" tIns="45718" rIns="91436" bIns="45718" rtlCol="0" anchor="ctr"/>
          <a:lstStyle/>
          <a:p>
            <a:pPr algn="ctr"/>
            <a:endParaRPr lang="en-US" sz="3528" dirty="0"/>
          </a:p>
        </p:txBody>
      </p:sp>
      <p:sp>
        <p:nvSpPr>
          <p:cNvPr id="5" name="Content Placeholder 4"/>
          <p:cNvSpPr>
            <a:spLocks noGrp="1"/>
          </p:cNvSpPr>
          <p:nvPr>
            <p:ph sz="quarter" idx="32"/>
          </p:nvPr>
        </p:nvSpPr>
        <p:spPr>
          <a:xfrm>
            <a:off x="883464" y="5130480"/>
            <a:ext cx="30237113" cy="7814615"/>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20" name="Footer Placeholder 4"/>
          <p:cNvSpPr>
            <a:spLocks noGrp="1"/>
          </p:cNvSpPr>
          <p:nvPr>
            <p:ph type="ftr" sz="quarter" idx="3"/>
          </p:nvPr>
        </p:nvSpPr>
        <p:spPr>
          <a:xfrm>
            <a:off x="883468" y="14445827"/>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sp>
        <p:nvSpPr>
          <p:cNvPr id="22" name="Rectangle 21"/>
          <p:cNvSpPr/>
          <p:nvPr userDrawn="1"/>
        </p:nvSpPr>
        <p:spPr>
          <a:xfrm>
            <a:off x="0" y="3266842"/>
            <a:ext cx="32004000" cy="1098843"/>
          </a:xfrm>
          <a:prstGeom prst="rect">
            <a:avLst/>
          </a:prstGeom>
          <a:solidFill>
            <a:schemeClr val="bg2">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lIns="91436" tIns="45718" rIns="91436" bIns="45718" rtlCol="0" anchor="ctr"/>
          <a:lstStyle/>
          <a:p>
            <a:pPr algn="ctr"/>
            <a:endParaRPr lang="en-US" sz="3528" dirty="0"/>
          </a:p>
        </p:txBody>
      </p:sp>
      <p:sp>
        <p:nvSpPr>
          <p:cNvPr id="15" name="Text Placeholder 11"/>
          <p:cNvSpPr>
            <a:spLocks noGrp="1"/>
          </p:cNvSpPr>
          <p:nvPr>
            <p:ph type="body" sz="quarter" idx="33"/>
          </p:nvPr>
        </p:nvSpPr>
        <p:spPr>
          <a:xfrm>
            <a:off x="883446" y="680335"/>
            <a:ext cx="30264892" cy="1091581"/>
          </a:xfrm>
        </p:spPr>
        <p:txBody>
          <a:bodyPr>
            <a:noAutofit/>
          </a:bodyPr>
          <a:lstStyle>
            <a:lvl1pPr>
              <a:buFontTx/>
              <a:buNone/>
              <a:defRPr sz="2400">
                <a:solidFill>
                  <a:schemeClr val="bg1"/>
                </a:solidFill>
              </a:defRPr>
            </a:lvl1pPr>
            <a:lvl2pPr>
              <a:buFontTx/>
              <a:buNone/>
              <a:defRPr/>
            </a:lvl2pPr>
            <a:lvl3pPr>
              <a:buFontTx/>
              <a:buNone/>
              <a:defRPr/>
            </a:lvl3pPr>
            <a:lvl4pPr>
              <a:buFontTx/>
              <a:buNone/>
              <a:defRPr/>
            </a:lvl4pPr>
            <a:lvl5pPr>
              <a:buFontTx/>
              <a:buNone/>
              <a:defRPr/>
            </a:lvl5pPr>
          </a:lstStyle>
          <a:p>
            <a:pPr lvl="0"/>
            <a:r>
              <a:rPr lang="en-US" dirty="0"/>
              <a:t>Click to edit Master text styles</a:t>
            </a:r>
          </a:p>
        </p:txBody>
      </p:sp>
      <p:sp>
        <p:nvSpPr>
          <p:cNvPr id="16" name="Text Placeholder 13"/>
          <p:cNvSpPr>
            <a:spLocks noGrp="1"/>
          </p:cNvSpPr>
          <p:nvPr>
            <p:ph type="body" sz="quarter" idx="34"/>
          </p:nvPr>
        </p:nvSpPr>
        <p:spPr>
          <a:xfrm>
            <a:off x="883446" y="2019732"/>
            <a:ext cx="30264892" cy="750463"/>
          </a:xfrm>
        </p:spPr>
        <p:txBody>
          <a:bodyPr>
            <a:noAutofit/>
          </a:bodyPr>
          <a:lstStyle>
            <a:lvl1pPr marL="358755" indent="-342881">
              <a:buFontTx/>
              <a:buNone/>
              <a:defRPr sz="1600">
                <a:solidFill>
                  <a:schemeClr val="bg1"/>
                </a:solidFill>
              </a:defRPr>
            </a:lvl1pPr>
            <a:lvl2pPr marL="407964" indent="-228587">
              <a:buFontTx/>
              <a:buNone/>
              <a:defRPr/>
            </a:lvl2pPr>
            <a:lvl3pPr marL="587343" indent="-228587">
              <a:buFontTx/>
              <a:buNone/>
              <a:defRPr/>
            </a:lvl3pPr>
            <a:lvl4pPr marL="768310" indent="-228587">
              <a:buFontTx/>
              <a:buNone/>
              <a:defRPr/>
            </a:lvl4pPr>
            <a:lvl5pPr marL="939752" indent="-228587">
              <a:buFontTx/>
              <a:buNone/>
              <a:defRPr/>
            </a:lvl5pPr>
          </a:lstStyle>
          <a:p>
            <a:pPr lvl="0"/>
            <a:r>
              <a:rPr lang="en-US" dirty="0"/>
              <a:t>Click to edit Master text styles</a:t>
            </a:r>
          </a:p>
        </p:txBody>
      </p:sp>
    </p:spTree>
    <p:extLst>
      <p:ext uri="{BB962C8B-B14F-4D97-AF65-F5344CB8AC3E}">
        <p14:creationId xmlns:p14="http://schemas.microsoft.com/office/powerpoint/2010/main" val="69061788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slide ">
    <p:spTree>
      <p:nvGrpSpPr>
        <p:cNvPr id="1" name=""/>
        <p:cNvGrpSpPr/>
        <p:nvPr/>
      </p:nvGrpSpPr>
      <p:grpSpPr>
        <a:xfrm>
          <a:off x="0" y="0"/>
          <a:ext cx="0" cy="0"/>
          <a:chOff x="0" y="0"/>
          <a:chExt cx="0" cy="0"/>
        </a:xfrm>
      </p:grpSpPr>
      <p:sp>
        <p:nvSpPr>
          <p:cNvPr id="17"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20" name="Footer Placeholder 4"/>
          <p:cNvSpPr>
            <a:spLocks noGrp="1"/>
          </p:cNvSpPr>
          <p:nvPr>
            <p:ph type="ftr" sz="quarter" idx="3"/>
          </p:nvPr>
        </p:nvSpPr>
        <p:spPr>
          <a:xfrm>
            <a:off x="883468" y="14445827"/>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spTree>
    <p:extLst>
      <p:ext uri="{BB962C8B-B14F-4D97-AF65-F5344CB8AC3E}">
        <p14:creationId xmlns:p14="http://schemas.microsoft.com/office/powerpoint/2010/main" val="6906178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w/ Image Option1">
    <p:spTree>
      <p:nvGrpSpPr>
        <p:cNvPr id="1" name=""/>
        <p:cNvGrpSpPr/>
        <p:nvPr/>
      </p:nvGrpSpPr>
      <p:grpSpPr>
        <a:xfrm>
          <a:off x="0" y="0"/>
          <a:ext cx="0" cy="0"/>
          <a:chOff x="0" y="0"/>
          <a:chExt cx="0" cy="0"/>
        </a:xfrm>
      </p:grpSpPr>
      <p:sp>
        <p:nvSpPr>
          <p:cNvPr id="11" name="Picture Placeholder 5"/>
          <p:cNvSpPr>
            <a:spLocks noGrp="1"/>
          </p:cNvSpPr>
          <p:nvPr>
            <p:ph type="pic" sz="quarter" idx="10" hasCustomPrompt="1"/>
          </p:nvPr>
        </p:nvSpPr>
        <p:spPr>
          <a:xfrm>
            <a:off x="0" y="0"/>
            <a:ext cx="32004000" cy="15201900"/>
          </a:xfrm>
          <a:prstGeom prst="rect">
            <a:avLst/>
          </a:prstGeom>
          <a:solidFill>
            <a:srgbClr val="8E8F93">
              <a:alpha val="20000"/>
            </a:srgbClr>
          </a:solidFill>
        </p:spPr>
        <p:txBody>
          <a:bodyPr/>
          <a:lstStyle>
            <a:lvl1pPr marL="0" indent="0">
              <a:buNone/>
              <a:defRPr sz="1049">
                <a:solidFill>
                  <a:schemeClr val="accent2">
                    <a:lumMod val="60000"/>
                    <a:lumOff val="40000"/>
                  </a:schemeClr>
                </a:solidFill>
              </a:defRPr>
            </a:lvl1pPr>
          </a:lstStyle>
          <a:p>
            <a:r>
              <a:rPr lang="en-US" dirty="0"/>
              <a:t>Drag Your Image Here</a:t>
            </a:r>
          </a:p>
        </p:txBody>
      </p:sp>
      <p:sp>
        <p:nvSpPr>
          <p:cNvPr id="5" name="Title 1"/>
          <p:cNvSpPr>
            <a:spLocks noGrp="1"/>
          </p:cNvSpPr>
          <p:nvPr>
            <p:ph type="title" hasCustomPrompt="1"/>
          </p:nvPr>
        </p:nvSpPr>
        <p:spPr>
          <a:xfrm>
            <a:off x="0" y="6032498"/>
            <a:ext cx="32004000" cy="2564359"/>
          </a:xfrm>
          <a:prstGeom prst="rect">
            <a:avLst/>
          </a:prstGeom>
          <a:solidFill>
            <a:schemeClr val="tx2">
              <a:alpha val="80000"/>
            </a:schemeClr>
          </a:solidFill>
        </p:spPr>
        <p:txBody>
          <a:bodyPr lIns="252000" tIns="0" rIns="0" bIns="0" anchor="ctr" anchorCtr="0"/>
          <a:lstStyle>
            <a:lvl1pPr algn="l">
              <a:defRPr sz="2400" baseline="0">
                <a:solidFill>
                  <a:srgbClr val="FFFFFF"/>
                </a:solidFill>
              </a:defRPr>
            </a:lvl1pPr>
          </a:lstStyle>
          <a:p>
            <a:r>
              <a:rPr lang="en-US" dirty="0"/>
              <a:t>Click To Edit Section Title</a:t>
            </a:r>
          </a:p>
        </p:txBody>
      </p:sp>
      <p:sp>
        <p:nvSpPr>
          <p:cNvPr id="6" name="Text Placeholder 9"/>
          <p:cNvSpPr>
            <a:spLocks noGrp="1"/>
          </p:cNvSpPr>
          <p:nvPr>
            <p:ph type="body" sz="quarter" idx="11" hasCustomPrompt="1"/>
          </p:nvPr>
        </p:nvSpPr>
        <p:spPr>
          <a:xfrm>
            <a:off x="0" y="8572268"/>
            <a:ext cx="32004000" cy="1102609"/>
          </a:xfrm>
          <a:prstGeom prst="rect">
            <a:avLst/>
          </a:prstGeom>
          <a:solidFill>
            <a:schemeClr val="tx2"/>
          </a:solidFill>
        </p:spPr>
        <p:txBody>
          <a:bodyPr lIns="252000" tIns="0" rIns="0" bIns="0" anchor="ctr" anchorCtr="0"/>
          <a:lstStyle>
            <a:lvl1pPr marL="0" indent="0">
              <a:buNone/>
              <a:defRPr sz="1200" baseline="0">
                <a:solidFill>
                  <a:schemeClr val="bg1"/>
                </a:solidFill>
              </a:defRPr>
            </a:lvl1pPr>
          </a:lstStyle>
          <a:p>
            <a:pPr lvl="0"/>
            <a:r>
              <a:rPr lang="en-US" dirty="0"/>
              <a:t>Click To Edit Optional Subtitle</a:t>
            </a:r>
          </a:p>
        </p:txBody>
      </p:sp>
      <p:sp>
        <p:nvSpPr>
          <p:cNvPr id="10"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rgbClr val="FFFFFF"/>
                </a:solidFill>
                <a:latin typeface="Arial"/>
                <a:cs typeface="Arial"/>
              </a:defRPr>
            </a:lvl1pPr>
          </a:lstStyle>
          <a:p>
            <a:r>
              <a:rPr lang="en-US" dirty="0"/>
              <a:t>Page </a:t>
            </a:r>
            <a:fld id="{5A9C12DC-491F-9444-86A2-13AC5C62A2FC}" type="slidenum">
              <a:rPr lang="en-US" smtClean="0"/>
              <a:pPr/>
              <a:t>‹#›</a:t>
            </a:fld>
            <a:endParaRPr lang="en-US" dirty="0"/>
          </a:p>
        </p:txBody>
      </p:sp>
      <p:sp>
        <p:nvSpPr>
          <p:cNvPr id="12" name="Footer Placeholder 4"/>
          <p:cNvSpPr>
            <a:spLocks noGrp="1"/>
          </p:cNvSpPr>
          <p:nvPr>
            <p:ph type="ftr" sz="quarter" idx="3"/>
          </p:nvPr>
        </p:nvSpPr>
        <p:spPr>
          <a:xfrm>
            <a:off x="883468" y="14445824"/>
            <a:ext cx="5284185" cy="92461"/>
          </a:xfrm>
          <a:prstGeom prst="rect">
            <a:avLst/>
          </a:prstGeom>
        </p:spPr>
        <p:txBody>
          <a:bodyPr vert="horz" wrap="square" lIns="0" tIns="0" rIns="0" bIns="0" rtlCol="0" anchor="ctr">
            <a:spAutoFit/>
          </a:bodyPr>
          <a:lstStyle>
            <a:lvl1pPr algn="l">
              <a:defRPr sz="601">
                <a:solidFill>
                  <a:srgbClr val="FFFFFF"/>
                </a:solidFill>
                <a:latin typeface="Arial"/>
                <a:cs typeface="Arial"/>
              </a:defRPr>
            </a:lvl1pPr>
          </a:lstStyle>
          <a:p>
            <a:r>
              <a:rPr lang="en-US" dirty="0"/>
              <a:t>Confidential Property of Schneider Electric |</a:t>
            </a:r>
          </a:p>
        </p:txBody>
      </p:sp>
      <p:pic>
        <p:nvPicPr>
          <p:cNvPr id="8" name="Picture 7" descr="schneider_LIO_Life-Green_RGB.png"/>
          <p:cNvPicPr>
            <a:picLocks noChangeAspect="1"/>
          </p:cNvPicPr>
          <p:nvPr userDrawn="1"/>
        </p:nvPicPr>
        <p:blipFill>
          <a:blip r:embed="rId2" cstate="print"/>
          <a:stretch>
            <a:fillRect/>
          </a:stretch>
        </p:blipFill>
        <p:spPr>
          <a:xfrm>
            <a:off x="24734622" y="13285220"/>
            <a:ext cx="7146293" cy="1663840"/>
          </a:xfrm>
          <a:prstGeom prst="rect">
            <a:avLst/>
          </a:prstGeom>
        </p:spPr>
      </p:pic>
    </p:spTree>
    <p:extLst>
      <p:ext uri="{BB962C8B-B14F-4D97-AF65-F5344CB8AC3E}">
        <p14:creationId xmlns:p14="http://schemas.microsoft.com/office/powerpoint/2010/main" val="6950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Horizontal Section Title">
    <p:spTree>
      <p:nvGrpSpPr>
        <p:cNvPr id="1" name=""/>
        <p:cNvGrpSpPr/>
        <p:nvPr/>
      </p:nvGrpSpPr>
      <p:grpSpPr>
        <a:xfrm>
          <a:off x="0" y="0"/>
          <a:ext cx="0" cy="0"/>
          <a:chOff x="0" y="0"/>
          <a:chExt cx="0" cy="0"/>
        </a:xfrm>
      </p:grpSpPr>
      <p:sp>
        <p:nvSpPr>
          <p:cNvPr id="14" name="Picture Placeholder 5"/>
          <p:cNvSpPr>
            <a:spLocks noGrp="1"/>
          </p:cNvSpPr>
          <p:nvPr>
            <p:ph type="pic" sz="quarter" idx="10" hasCustomPrompt="1"/>
          </p:nvPr>
        </p:nvSpPr>
        <p:spPr>
          <a:xfrm>
            <a:off x="0" y="3"/>
            <a:ext cx="32004000" cy="5855867"/>
          </a:xfrm>
          <a:prstGeom prst="rect">
            <a:avLst/>
          </a:prstGeom>
          <a:solidFill>
            <a:srgbClr val="8E8F93">
              <a:alpha val="20000"/>
            </a:srgbClr>
          </a:solidFill>
        </p:spPr>
        <p:txBody>
          <a:bodyPr/>
          <a:lstStyle>
            <a:lvl1pPr marL="0" indent="0">
              <a:buNone/>
              <a:defRPr sz="1049">
                <a:solidFill>
                  <a:schemeClr val="accent2">
                    <a:lumMod val="60000"/>
                    <a:lumOff val="40000"/>
                  </a:schemeClr>
                </a:solidFill>
              </a:defRPr>
            </a:lvl1pPr>
          </a:lstStyle>
          <a:p>
            <a:r>
              <a:rPr lang="en-US" dirty="0"/>
              <a:t>Drag Your Image Here</a:t>
            </a:r>
          </a:p>
        </p:txBody>
      </p:sp>
      <p:sp>
        <p:nvSpPr>
          <p:cNvPr id="3" name="Title 1"/>
          <p:cNvSpPr>
            <a:spLocks noGrp="1"/>
          </p:cNvSpPr>
          <p:nvPr>
            <p:ph type="title" hasCustomPrompt="1"/>
          </p:nvPr>
        </p:nvSpPr>
        <p:spPr>
          <a:xfrm>
            <a:off x="0" y="5855882"/>
            <a:ext cx="32004000" cy="9346030"/>
          </a:xfrm>
          <a:prstGeom prst="rect">
            <a:avLst/>
          </a:prstGeom>
          <a:solidFill>
            <a:schemeClr val="tx2"/>
          </a:solidFill>
        </p:spPr>
        <p:txBody>
          <a:bodyPr lIns="252000" tIns="252000" rIns="252000" bIns="252000" anchor="t" anchorCtr="0"/>
          <a:lstStyle>
            <a:lvl1pPr algn="l">
              <a:defRPr sz="2400" baseline="0">
                <a:solidFill>
                  <a:srgbClr val="FFFFFF"/>
                </a:solidFill>
              </a:defRPr>
            </a:lvl1pPr>
          </a:lstStyle>
          <a:p>
            <a:r>
              <a:rPr lang="en-US" dirty="0"/>
              <a:t>Click To Edit Section Title</a:t>
            </a:r>
          </a:p>
        </p:txBody>
      </p:sp>
      <p:sp>
        <p:nvSpPr>
          <p:cNvPr id="4" name="Text Placeholder 9"/>
          <p:cNvSpPr>
            <a:spLocks noGrp="1"/>
          </p:cNvSpPr>
          <p:nvPr>
            <p:ph type="body" sz="quarter" idx="11" hasCustomPrompt="1"/>
          </p:nvPr>
        </p:nvSpPr>
        <p:spPr>
          <a:xfrm>
            <a:off x="0" y="4753273"/>
            <a:ext cx="32004000" cy="1102609"/>
          </a:xfrm>
          <a:prstGeom prst="rect">
            <a:avLst/>
          </a:prstGeom>
          <a:solidFill>
            <a:schemeClr val="tx2">
              <a:alpha val="80000"/>
            </a:schemeClr>
          </a:solidFill>
        </p:spPr>
        <p:txBody>
          <a:bodyPr lIns="252000" tIns="0" rIns="252000" bIns="0" anchor="ctr" anchorCtr="0"/>
          <a:lstStyle>
            <a:lvl1pPr marL="0" indent="0">
              <a:buNone/>
              <a:defRPr sz="1200" baseline="0">
                <a:solidFill>
                  <a:schemeClr val="bg1"/>
                </a:solidFill>
              </a:defRPr>
            </a:lvl1pPr>
          </a:lstStyle>
          <a:p>
            <a:pPr lvl="0"/>
            <a:r>
              <a:rPr lang="en-US" dirty="0"/>
              <a:t>Click To Edit Optional Subtitle</a:t>
            </a:r>
          </a:p>
        </p:txBody>
      </p:sp>
      <p:sp>
        <p:nvSpPr>
          <p:cNvPr id="12"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rgbClr val="FFFFFF"/>
                </a:solidFill>
                <a:latin typeface="Arial"/>
                <a:cs typeface="Arial"/>
              </a:defRPr>
            </a:lvl1pPr>
          </a:lstStyle>
          <a:p>
            <a:r>
              <a:rPr lang="en-US" dirty="0"/>
              <a:t>Page </a:t>
            </a:r>
            <a:fld id="{5A9C12DC-491F-9444-86A2-13AC5C62A2FC}" type="slidenum">
              <a:rPr lang="en-US" smtClean="0"/>
              <a:pPr/>
              <a:t>‹#›</a:t>
            </a:fld>
            <a:endParaRPr lang="en-US" dirty="0"/>
          </a:p>
        </p:txBody>
      </p:sp>
      <p:sp>
        <p:nvSpPr>
          <p:cNvPr id="13" name="Footer Placeholder 4"/>
          <p:cNvSpPr>
            <a:spLocks noGrp="1"/>
          </p:cNvSpPr>
          <p:nvPr>
            <p:ph type="ftr" sz="quarter" idx="3"/>
          </p:nvPr>
        </p:nvSpPr>
        <p:spPr>
          <a:xfrm>
            <a:off x="883468" y="14445824"/>
            <a:ext cx="5284185" cy="92461"/>
          </a:xfrm>
          <a:prstGeom prst="rect">
            <a:avLst/>
          </a:prstGeom>
        </p:spPr>
        <p:txBody>
          <a:bodyPr vert="horz" wrap="square" lIns="0" tIns="0" rIns="0" bIns="0" rtlCol="0" anchor="ctr">
            <a:spAutoFit/>
          </a:bodyPr>
          <a:lstStyle>
            <a:lvl1pPr algn="l">
              <a:defRPr sz="601">
                <a:solidFill>
                  <a:srgbClr val="FFFFFF"/>
                </a:solidFill>
                <a:latin typeface="Arial"/>
                <a:cs typeface="Arial"/>
              </a:defRPr>
            </a:lvl1pPr>
          </a:lstStyle>
          <a:p>
            <a:r>
              <a:rPr lang="en-US" dirty="0"/>
              <a:t>Confidential Property of Schneider Electric |</a:t>
            </a:r>
          </a:p>
        </p:txBody>
      </p:sp>
      <p:pic>
        <p:nvPicPr>
          <p:cNvPr id="9" name="Picture 8" descr="schneider_LIO_White_RGB.png"/>
          <p:cNvPicPr>
            <a:picLocks noChangeAspect="1"/>
          </p:cNvPicPr>
          <p:nvPr userDrawn="1"/>
        </p:nvPicPr>
        <p:blipFill>
          <a:blip r:embed="rId2" cstate="print"/>
          <a:stretch>
            <a:fillRect/>
          </a:stretch>
        </p:blipFill>
        <p:spPr>
          <a:xfrm>
            <a:off x="24762708" y="13325200"/>
            <a:ext cx="7065475" cy="1645021"/>
          </a:xfrm>
          <a:prstGeom prst="rect">
            <a:avLst/>
          </a:prstGeom>
        </p:spPr>
      </p:pic>
    </p:spTree>
    <p:extLst>
      <p:ext uri="{BB962C8B-B14F-4D97-AF65-F5344CB8AC3E}">
        <p14:creationId xmlns:p14="http://schemas.microsoft.com/office/powerpoint/2010/main" val="29458371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Title w/ Green_Image  ">
    <p:spTree>
      <p:nvGrpSpPr>
        <p:cNvPr id="1" name=""/>
        <p:cNvGrpSpPr/>
        <p:nvPr/>
      </p:nvGrpSpPr>
      <p:grpSpPr>
        <a:xfrm>
          <a:off x="0" y="0"/>
          <a:ext cx="0" cy="0"/>
          <a:chOff x="0" y="0"/>
          <a:chExt cx="0" cy="0"/>
        </a:xfrm>
      </p:grpSpPr>
      <p:sp>
        <p:nvSpPr>
          <p:cNvPr id="14" name="Content Placeholder 12"/>
          <p:cNvSpPr>
            <a:spLocks noGrp="1"/>
          </p:cNvSpPr>
          <p:nvPr>
            <p:ph sz="quarter" idx="12" hasCustomPrompt="1"/>
          </p:nvPr>
        </p:nvSpPr>
        <p:spPr>
          <a:xfrm>
            <a:off x="15979797" y="-4"/>
            <a:ext cx="16024229" cy="15201897"/>
          </a:xfrm>
          <a:prstGeom prst="rect">
            <a:avLst/>
          </a:prstGeom>
          <a:solidFill>
            <a:schemeClr val="accent2">
              <a:alpha val="20000"/>
            </a:schemeClr>
          </a:solidFill>
        </p:spPr>
        <p:txBody>
          <a:bodyPr vert="horz" lIns="252000" tIns="252000" rIns="252000" bIns="252000"/>
          <a:lstStyle>
            <a:lvl1pPr marL="0" indent="0">
              <a:buNone/>
              <a:defRPr sz="1049">
                <a:solidFill>
                  <a:schemeClr val="accent2">
                    <a:lumMod val="60000"/>
                    <a:lumOff val="40000"/>
                  </a:schemeClr>
                </a:solidFill>
              </a:defRPr>
            </a:lvl1pPr>
            <a:lvl2pPr marL="442906" indent="-265109">
              <a:buFont typeface="Arial"/>
              <a:buChar char="•"/>
              <a:defRPr sz="1800">
                <a:solidFill>
                  <a:schemeClr val="accent1"/>
                </a:solidFill>
              </a:defRPr>
            </a:lvl2pPr>
            <a:lvl3pPr marL="708012" indent="-228596">
              <a:buFont typeface="Lucida Grande"/>
              <a:buChar char="–"/>
              <a:defRPr sz="1600">
                <a:solidFill>
                  <a:schemeClr val="accent1"/>
                </a:solidFill>
              </a:defRPr>
            </a:lvl3pPr>
            <a:lvl4pPr marL="976296" indent="-228596">
              <a:buFont typeface="Lucida Grande"/>
              <a:buChar char="–"/>
              <a:defRPr sz="1401">
                <a:solidFill>
                  <a:schemeClr val="accent1"/>
                </a:solidFill>
              </a:defRPr>
            </a:lvl4pPr>
            <a:lvl5pPr marL="1258867" indent="-231771" defTabSz="314320">
              <a:buFont typeface="Lucida Grande"/>
              <a:buChar char="–"/>
              <a:defRPr sz="1401">
                <a:solidFill>
                  <a:schemeClr val="accent1"/>
                </a:solidFill>
              </a:defRPr>
            </a:lvl5pPr>
          </a:lstStyle>
          <a:p>
            <a:pPr lvl="0"/>
            <a:r>
              <a:rPr lang="en-US" dirty="0"/>
              <a:t>Insert Your Content Here</a:t>
            </a:r>
          </a:p>
        </p:txBody>
      </p:sp>
      <p:sp>
        <p:nvSpPr>
          <p:cNvPr id="15" name="Rectangle 14"/>
          <p:cNvSpPr/>
          <p:nvPr userDrawn="1"/>
        </p:nvSpPr>
        <p:spPr>
          <a:xfrm rot="5400000">
            <a:off x="312507" y="-465372"/>
            <a:ext cx="15201894" cy="1613264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528" dirty="0"/>
          </a:p>
        </p:txBody>
      </p:sp>
      <p:sp>
        <p:nvSpPr>
          <p:cNvPr id="16" name="Content Placeholder 12"/>
          <p:cNvSpPr>
            <a:spLocks noGrp="1"/>
          </p:cNvSpPr>
          <p:nvPr>
            <p:ph sz="quarter" idx="11"/>
          </p:nvPr>
        </p:nvSpPr>
        <p:spPr>
          <a:xfrm>
            <a:off x="-111645" y="-6"/>
            <a:ext cx="17085219" cy="15201906"/>
          </a:xfrm>
          <a:prstGeom prst="rect">
            <a:avLst/>
          </a:prstGeom>
          <a:solidFill>
            <a:schemeClr val="tx2">
              <a:alpha val="80000"/>
            </a:schemeClr>
          </a:solidFill>
        </p:spPr>
        <p:txBody>
          <a:bodyPr vert="horz" lIns="252000" tIns="252000" rIns="252000" bIns="252000"/>
          <a:lstStyle>
            <a:lvl1pPr marL="0" indent="0">
              <a:buNone/>
              <a:defRPr sz="2400">
                <a:solidFill>
                  <a:schemeClr val="bg1"/>
                </a:solidFill>
              </a:defRPr>
            </a:lvl1pPr>
            <a:lvl2pPr marL="442906" indent="-265109">
              <a:buFont typeface="Arial"/>
              <a:buChar char="•"/>
              <a:defRPr sz="2000">
                <a:solidFill>
                  <a:schemeClr val="bg1"/>
                </a:solidFill>
              </a:defRPr>
            </a:lvl2pPr>
            <a:lvl3pPr marL="708012" indent="-228596">
              <a:buFont typeface="Lucida Grande"/>
              <a:buChar char="–"/>
              <a:defRPr sz="1800">
                <a:solidFill>
                  <a:schemeClr val="bg1"/>
                </a:solidFill>
              </a:defRPr>
            </a:lvl3pPr>
            <a:lvl4pPr marL="976296" indent="-228596">
              <a:buFont typeface="Lucida Grande"/>
              <a:buChar char="–"/>
              <a:defRPr sz="1600">
                <a:solidFill>
                  <a:schemeClr val="bg1"/>
                </a:solidFill>
              </a:defRPr>
            </a:lvl4pPr>
            <a:lvl5pPr marL="1258867" indent="-231771" defTabSz="314320">
              <a:buFont typeface="Lucida Grande"/>
              <a:buChar char="–"/>
              <a:defRPr sz="16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rgbClr val="FFFFFF"/>
                </a:solidFill>
                <a:latin typeface="Arial"/>
                <a:cs typeface="Arial"/>
              </a:defRPr>
            </a:lvl1pPr>
          </a:lstStyle>
          <a:p>
            <a:r>
              <a:rPr lang="en-US" dirty="0"/>
              <a:t>Page </a:t>
            </a:r>
            <a:fld id="{5A9C12DC-491F-9444-86A2-13AC5C62A2FC}" type="slidenum">
              <a:rPr lang="en-US" smtClean="0"/>
              <a:pPr/>
              <a:t>‹#›</a:t>
            </a:fld>
            <a:endParaRPr lang="en-US" dirty="0"/>
          </a:p>
        </p:txBody>
      </p:sp>
      <p:sp>
        <p:nvSpPr>
          <p:cNvPr id="8" name="Footer Placeholder 4"/>
          <p:cNvSpPr>
            <a:spLocks noGrp="1"/>
          </p:cNvSpPr>
          <p:nvPr>
            <p:ph type="ftr" sz="quarter" idx="3"/>
          </p:nvPr>
        </p:nvSpPr>
        <p:spPr>
          <a:xfrm>
            <a:off x="883468" y="14445824"/>
            <a:ext cx="5284185" cy="92461"/>
          </a:xfrm>
          <a:prstGeom prst="rect">
            <a:avLst/>
          </a:prstGeom>
        </p:spPr>
        <p:txBody>
          <a:bodyPr vert="horz" wrap="square" lIns="0" tIns="0" rIns="0" bIns="0" rtlCol="0" anchor="ctr">
            <a:spAutoFit/>
          </a:bodyPr>
          <a:lstStyle>
            <a:lvl1pPr algn="l">
              <a:defRPr sz="601">
                <a:solidFill>
                  <a:srgbClr val="FFFFFF"/>
                </a:solidFill>
                <a:latin typeface="Arial"/>
                <a:cs typeface="Arial"/>
              </a:defRPr>
            </a:lvl1pPr>
          </a:lstStyle>
          <a:p>
            <a:r>
              <a:rPr lang="en-US" dirty="0"/>
              <a:t>Confidential Property of Schneider Electric |</a:t>
            </a:r>
          </a:p>
        </p:txBody>
      </p:sp>
      <p:pic>
        <p:nvPicPr>
          <p:cNvPr id="9" name="Picture 8" descr="schneider_LIO_Life-Green_RGB.png"/>
          <p:cNvPicPr>
            <a:picLocks noChangeAspect="1"/>
          </p:cNvPicPr>
          <p:nvPr userDrawn="1"/>
        </p:nvPicPr>
        <p:blipFill>
          <a:blip r:embed="rId2" cstate="print"/>
          <a:stretch>
            <a:fillRect/>
          </a:stretch>
        </p:blipFill>
        <p:spPr>
          <a:xfrm>
            <a:off x="24734622" y="13285220"/>
            <a:ext cx="7146293" cy="1663840"/>
          </a:xfrm>
          <a:prstGeom prst="rect">
            <a:avLst/>
          </a:prstGeom>
        </p:spPr>
      </p:pic>
    </p:spTree>
    <p:extLst>
      <p:ext uri="{BB962C8B-B14F-4D97-AF65-F5344CB8AC3E}">
        <p14:creationId xmlns:p14="http://schemas.microsoft.com/office/powerpoint/2010/main" val="19894344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5" name="Rectangle 14"/>
          <p:cNvSpPr/>
          <p:nvPr userDrawn="1"/>
        </p:nvSpPr>
        <p:spPr>
          <a:xfrm rot="5400000">
            <a:off x="312507" y="-465372"/>
            <a:ext cx="15201894" cy="1613264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528" dirty="0"/>
          </a:p>
        </p:txBody>
      </p:sp>
      <p:sp>
        <p:nvSpPr>
          <p:cNvPr id="16" name="Content Placeholder 12"/>
          <p:cNvSpPr>
            <a:spLocks noGrp="1"/>
          </p:cNvSpPr>
          <p:nvPr>
            <p:ph sz="quarter" idx="11" hasCustomPrompt="1"/>
          </p:nvPr>
        </p:nvSpPr>
        <p:spPr>
          <a:xfrm>
            <a:off x="-111645" y="-6"/>
            <a:ext cx="17085219" cy="15201906"/>
          </a:xfrm>
          <a:prstGeom prst="rect">
            <a:avLst/>
          </a:prstGeom>
          <a:solidFill>
            <a:schemeClr val="tx2">
              <a:alpha val="80000"/>
            </a:schemeClr>
          </a:solidFill>
        </p:spPr>
        <p:txBody>
          <a:bodyPr vert="horz" lIns="252000" tIns="252000" rIns="252000" bIns="252000"/>
          <a:lstStyle>
            <a:lvl1pPr marL="0" indent="0">
              <a:buNone/>
              <a:defRPr sz="2400" baseline="0">
                <a:solidFill>
                  <a:schemeClr val="bg1"/>
                </a:solidFill>
              </a:defRPr>
            </a:lvl1pPr>
            <a:lvl2pPr marL="442906" indent="-265109">
              <a:buFont typeface="Arial"/>
              <a:buChar char="•"/>
              <a:defRPr sz="2000">
                <a:solidFill>
                  <a:schemeClr val="bg1"/>
                </a:solidFill>
              </a:defRPr>
            </a:lvl2pPr>
            <a:lvl3pPr marL="708012" indent="-228596">
              <a:buFont typeface="Lucida Grande"/>
              <a:buChar char="–"/>
              <a:defRPr sz="1800">
                <a:solidFill>
                  <a:schemeClr val="bg1"/>
                </a:solidFill>
              </a:defRPr>
            </a:lvl3pPr>
            <a:lvl4pPr marL="976296" indent="-228596">
              <a:buFont typeface="Lucida Grande"/>
              <a:buChar char="–"/>
              <a:defRPr sz="1600">
                <a:solidFill>
                  <a:schemeClr val="bg1"/>
                </a:solidFill>
              </a:defRPr>
            </a:lvl4pPr>
            <a:lvl5pPr marL="1258867" indent="-231771" defTabSz="314320">
              <a:buFont typeface="Lucida Grande"/>
              <a:buChar char="–"/>
              <a:defRPr sz="1600">
                <a:solidFill>
                  <a:schemeClr val="bg1"/>
                </a:solidFill>
              </a:defRPr>
            </a:lvl5pPr>
          </a:lstStyle>
          <a:p>
            <a:pPr lvl="0"/>
            <a:r>
              <a:rPr lang="en-US" dirty="0"/>
              <a:t>Agenda (edit text)</a:t>
            </a:r>
          </a:p>
        </p:txBody>
      </p:sp>
      <p:sp>
        <p:nvSpPr>
          <p:cNvPr id="6"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rgbClr val="FFFFFF"/>
                </a:solidFill>
                <a:latin typeface="Arial"/>
                <a:cs typeface="Arial"/>
              </a:defRPr>
            </a:lvl1pPr>
          </a:lstStyle>
          <a:p>
            <a:r>
              <a:rPr lang="en-US" dirty="0"/>
              <a:t>Page </a:t>
            </a:r>
            <a:fld id="{5A9C12DC-491F-9444-86A2-13AC5C62A2FC}" type="slidenum">
              <a:rPr lang="en-US" smtClean="0"/>
              <a:pPr/>
              <a:t>‹#›</a:t>
            </a:fld>
            <a:endParaRPr lang="en-US" dirty="0"/>
          </a:p>
        </p:txBody>
      </p:sp>
      <p:sp>
        <p:nvSpPr>
          <p:cNvPr id="8" name="Footer Placeholder 4"/>
          <p:cNvSpPr>
            <a:spLocks noGrp="1"/>
          </p:cNvSpPr>
          <p:nvPr>
            <p:ph type="ftr" sz="quarter" idx="3"/>
          </p:nvPr>
        </p:nvSpPr>
        <p:spPr>
          <a:xfrm>
            <a:off x="883468" y="14445824"/>
            <a:ext cx="5284185" cy="92461"/>
          </a:xfrm>
          <a:prstGeom prst="rect">
            <a:avLst/>
          </a:prstGeom>
        </p:spPr>
        <p:txBody>
          <a:bodyPr vert="horz" wrap="square" lIns="0" tIns="0" rIns="0" bIns="0" rtlCol="0" anchor="ctr">
            <a:spAutoFit/>
          </a:bodyPr>
          <a:lstStyle>
            <a:lvl1pPr algn="l">
              <a:defRPr sz="601">
                <a:solidFill>
                  <a:srgbClr val="FFFFFF"/>
                </a:solidFill>
                <a:latin typeface="Arial"/>
                <a:cs typeface="Arial"/>
              </a:defRPr>
            </a:lvl1pPr>
          </a:lstStyle>
          <a:p>
            <a:r>
              <a:rPr lang="en-US" dirty="0"/>
              <a:t>Confidential Property of Schneider Electric |</a:t>
            </a:r>
          </a:p>
        </p:txBody>
      </p:sp>
      <p:pic>
        <p:nvPicPr>
          <p:cNvPr id="9" name="Picture 8" descr="schneider_LIO_Life-Green_RGB.png"/>
          <p:cNvPicPr>
            <a:picLocks noChangeAspect="1"/>
          </p:cNvPicPr>
          <p:nvPr userDrawn="1"/>
        </p:nvPicPr>
        <p:blipFill>
          <a:blip r:embed="rId2" cstate="print"/>
          <a:stretch>
            <a:fillRect/>
          </a:stretch>
        </p:blipFill>
        <p:spPr>
          <a:xfrm>
            <a:off x="24734622" y="13285220"/>
            <a:ext cx="7146293" cy="1663840"/>
          </a:xfrm>
          <a:prstGeom prst="rect">
            <a:avLst/>
          </a:prstGeom>
        </p:spPr>
      </p:pic>
      <p:sp>
        <p:nvSpPr>
          <p:cNvPr id="10" name="Rechteck 7"/>
          <p:cNvSpPr/>
          <p:nvPr userDrawn="1"/>
        </p:nvSpPr>
        <p:spPr>
          <a:xfrm>
            <a:off x="17612207" y="810658"/>
            <a:ext cx="1600200" cy="1351280"/>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normAutofit/>
          </a:bodyPr>
          <a:lstStyle/>
          <a:p>
            <a:pPr algn="ctr"/>
            <a:endParaRPr lang="en-US" sz="1300" b="1" dirty="0">
              <a:solidFill>
                <a:schemeClr val="accent1"/>
              </a:solidFill>
              <a:latin typeface="+mn-lt"/>
              <a:ea typeface="Arial Unicode MS" pitchFamily="34" charset="-128"/>
              <a:cs typeface="Arial" pitchFamily="34" charset="0"/>
            </a:endParaRPr>
          </a:p>
        </p:txBody>
      </p:sp>
      <p:sp>
        <p:nvSpPr>
          <p:cNvPr id="11" name="Rechteck 8"/>
          <p:cNvSpPr/>
          <p:nvPr userDrawn="1"/>
        </p:nvSpPr>
        <p:spPr>
          <a:xfrm>
            <a:off x="19656938" y="810674"/>
            <a:ext cx="11201400" cy="1351280"/>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lstStyle/>
          <a:p>
            <a:endParaRPr lang="en-US" sz="1300" b="1" dirty="0">
              <a:solidFill>
                <a:schemeClr val="accent1"/>
              </a:solidFill>
              <a:latin typeface="+mn-lt"/>
              <a:cs typeface="Arial" pitchFamily="34" charset="0"/>
            </a:endParaRPr>
          </a:p>
        </p:txBody>
      </p:sp>
      <p:sp>
        <p:nvSpPr>
          <p:cNvPr id="12" name="Rechteck 10"/>
          <p:cNvSpPr/>
          <p:nvPr userDrawn="1"/>
        </p:nvSpPr>
        <p:spPr>
          <a:xfrm>
            <a:off x="17600769" y="2322609"/>
            <a:ext cx="1600200" cy="1351280"/>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normAutofit/>
          </a:bodyPr>
          <a:lstStyle/>
          <a:p>
            <a:pPr algn="ctr"/>
            <a:endParaRPr lang="en-US" sz="1300" b="1" dirty="0">
              <a:solidFill>
                <a:srgbClr val="626469"/>
              </a:solidFill>
              <a:latin typeface="+mn-lt"/>
              <a:ea typeface="Arial Unicode MS" pitchFamily="34" charset="-128"/>
              <a:cs typeface="Arial" pitchFamily="34" charset="0"/>
            </a:endParaRPr>
          </a:p>
        </p:txBody>
      </p:sp>
      <p:sp>
        <p:nvSpPr>
          <p:cNvPr id="13" name="Rechteck 11"/>
          <p:cNvSpPr/>
          <p:nvPr userDrawn="1"/>
        </p:nvSpPr>
        <p:spPr>
          <a:xfrm>
            <a:off x="19684602" y="2325538"/>
            <a:ext cx="11201400" cy="1351280"/>
          </a:xfrm>
          <a:prstGeom prst="rect">
            <a:avLst/>
          </a:prstGeom>
          <a:solidFill>
            <a:srgbClr val="F7F7F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lstStyle/>
          <a:p>
            <a:pPr>
              <a:tabLst>
                <a:tab pos="358504" algn="l"/>
              </a:tabLst>
            </a:pPr>
            <a:endParaRPr lang="en-US" sz="1300" b="1" dirty="0">
              <a:solidFill>
                <a:schemeClr val="accent1"/>
              </a:solidFill>
              <a:latin typeface="+mn-lt"/>
              <a:cs typeface="Arial" pitchFamily="34" charset="0"/>
            </a:endParaRPr>
          </a:p>
        </p:txBody>
      </p:sp>
      <p:sp>
        <p:nvSpPr>
          <p:cNvPr id="31" name="Rechteck 10"/>
          <p:cNvSpPr/>
          <p:nvPr userDrawn="1"/>
        </p:nvSpPr>
        <p:spPr>
          <a:xfrm>
            <a:off x="17600769" y="3842799"/>
            <a:ext cx="1600200" cy="1351280"/>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normAutofit/>
          </a:bodyPr>
          <a:lstStyle/>
          <a:p>
            <a:pPr algn="ctr"/>
            <a:endParaRPr lang="en-US" sz="1300" b="1" dirty="0">
              <a:solidFill>
                <a:srgbClr val="626469"/>
              </a:solidFill>
              <a:latin typeface="+mn-lt"/>
              <a:ea typeface="Arial Unicode MS" pitchFamily="34" charset="-128"/>
              <a:cs typeface="Arial" pitchFamily="34" charset="0"/>
            </a:endParaRPr>
          </a:p>
        </p:txBody>
      </p:sp>
      <p:sp>
        <p:nvSpPr>
          <p:cNvPr id="32" name="Rechteck 11"/>
          <p:cNvSpPr/>
          <p:nvPr userDrawn="1"/>
        </p:nvSpPr>
        <p:spPr>
          <a:xfrm>
            <a:off x="19684602" y="3845728"/>
            <a:ext cx="11201400" cy="1351280"/>
          </a:xfrm>
          <a:prstGeom prst="rect">
            <a:avLst/>
          </a:prstGeom>
          <a:solidFill>
            <a:srgbClr val="F7F7F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lstStyle/>
          <a:p>
            <a:pPr>
              <a:tabLst>
                <a:tab pos="358504" algn="l"/>
              </a:tabLst>
            </a:pPr>
            <a:endParaRPr lang="en-US" sz="1300" b="1" dirty="0">
              <a:solidFill>
                <a:schemeClr val="accent1"/>
              </a:solidFill>
              <a:latin typeface="+mn-lt"/>
              <a:cs typeface="Arial" pitchFamily="34" charset="0"/>
            </a:endParaRPr>
          </a:p>
        </p:txBody>
      </p:sp>
      <p:sp>
        <p:nvSpPr>
          <p:cNvPr id="45" name="Rechteck 10"/>
          <p:cNvSpPr/>
          <p:nvPr userDrawn="1"/>
        </p:nvSpPr>
        <p:spPr>
          <a:xfrm>
            <a:off x="17600769" y="5362989"/>
            <a:ext cx="1600200" cy="1351280"/>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normAutofit/>
          </a:bodyPr>
          <a:lstStyle/>
          <a:p>
            <a:pPr algn="ctr"/>
            <a:endParaRPr lang="en-US" sz="1300" b="1" dirty="0">
              <a:solidFill>
                <a:srgbClr val="626469"/>
              </a:solidFill>
              <a:latin typeface="+mn-lt"/>
              <a:ea typeface="Arial Unicode MS" pitchFamily="34" charset="-128"/>
              <a:cs typeface="Arial" pitchFamily="34" charset="0"/>
            </a:endParaRPr>
          </a:p>
        </p:txBody>
      </p:sp>
      <p:sp>
        <p:nvSpPr>
          <p:cNvPr id="46" name="Rechteck 11"/>
          <p:cNvSpPr/>
          <p:nvPr userDrawn="1"/>
        </p:nvSpPr>
        <p:spPr>
          <a:xfrm>
            <a:off x="19684602" y="5365918"/>
            <a:ext cx="11201400" cy="1351280"/>
          </a:xfrm>
          <a:prstGeom prst="rect">
            <a:avLst/>
          </a:prstGeom>
          <a:solidFill>
            <a:srgbClr val="F7F7F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lstStyle/>
          <a:p>
            <a:pPr>
              <a:tabLst>
                <a:tab pos="358504" algn="l"/>
              </a:tabLst>
            </a:pPr>
            <a:endParaRPr lang="en-US" sz="1300" b="1" dirty="0">
              <a:solidFill>
                <a:schemeClr val="accent1"/>
              </a:solidFill>
              <a:latin typeface="+mn-lt"/>
              <a:cs typeface="Arial" pitchFamily="34" charset="0"/>
            </a:endParaRPr>
          </a:p>
        </p:txBody>
      </p:sp>
      <p:sp>
        <p:nvSpPr>
          <p:cNvPr id="47" name="Rechteck 10"/>
          <p:cNvSpPr/>
          <p:nvPr userDrawn="1"/>
        </p:nvSpPr>
        <p:spPr>
          <a:xfrm>
            <a:off x="17600769" y="6883179"/>
            <a:ext cx="1600200" cy="1351280"/>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normAutofit/>
          </a:bodyPr>
          <a:lstStyle/>
          <a:p>
            <a:pPr algn="ctr"/>
            <a:endParaRPr lang="en-US" sz="1300" b="1" dirty="0">
              <a:solidFill>
                <a:srgbClr val="626469"/>
              </a:solidFill>
              <a:latin typeface="+mn-lt"/>
              <a:ea typeface="Arial Unicode MS" pitchFamily="34" charset="-128"/>
              <a:cs typeface="Arial" pitchFamily="34" charset="0"/>
            </a:endParaRPr>
          </a:p>
        </p:txBody>
      </p:sp>
      <p:sp>
        <p:nvSpPr>
          <p:cNvPr id="48" name="Rechteck 11"/>
          <p:cNvSpPr/>
          <p:nvPr userDrawn="1"/>
        </p:nvSpPr>
        <p:spPr>
          <a:xfrm>
            <a:off x="19684602" y="6886108"/>
            <a:ext cx="11201400" cy="1351280"/>
          </a:xfrm>
          <a:prstGeom prst="rect">
            <a:avLst/>
          </a:prstGeom>
          <a:solidFill>
            <a:srgbClr val="F7F7F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lstStyle/>
          <a:p>
            <a:pPr>
              <a:tabLst>
                <a:tab pos="358504" algn="l"/>
              </a:tabLst>
            </a:pPr>
            <a:endParaRPr lang="en-US" sz="1300" b="1" dirty="0">
              <a:solidFill>
                <a:schemeClr val="accent1"/>
              </a:solidFill>
              <a:latin typeface="+mn-lt"/>
              <a:cs typeface="Arial" pitchFamily="34" charset="0"/>
            </a:endParaRPr>
          </a:p>
        </p:txBody>
      </p:sp>
      <p:sp>
        <p:nvSpPr>
          <p:cNvPr id="49" name="Rechteck 10"/>
          <p:cNvSpPr/>
          <p:nvPr userDrawn="1"/>
        </p:nvSpPr>
        <p:spPr>
          <a:xfrm>
            <a:off x="17600769" y="8459671"/>
            <a:ext cx="1600200" cy="1351280"/>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normAutofit/>
          </a:bodyPr>
          <a:lstStyle/>
          <a:p>
            <a:pPr algn="ctr"/>
            <a:endParaRPr lang="en-US" sz="1300" b="1" dirty="0">
              <a:solidFill>
                <a:srgbClr val="626469"/>
              </a:solidFill>
              <a:latin typeface="+mn-lt"/>
              <a:ea typeface="Arial Unicode MS" pitchFamily="34" charset="-128"/>
              <a:cs typeface="Arial" pitchFamily="34" charset="0"/>
            </a:endParaRPr>
          </a:p>
        </p:txBody>
      </p:sp>
      <p:sp>
        <p:nvSpPr>
          <p:cNvPr id="50" name="Rechteck 11"/>
          <p:cNvSpPr/>
          <p:nvPr userDrawn="1"/>
        </p:nvSpPr>
        <p:spPr>
          <a:xfrm>
            <a:off x="19684602" y="8462601"/>
            <a:ext cx="11201400" cy="1351280"/>
          </a:xfrm>
          <a:prstGeom prst="rect">
            <a:avLst/>
          </a:prstGeom>
          <a:solidFill>
            <a:srgbClr val="F7F7F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lstStyle/>
          <a:p>
            <a:pPr>
              <a:tabLst>
                <a:tab pos="358504" algn="l"/>
              </a:tabLst>
            </a:pPr>
            <a:endParaRPr lang="en-US" sz="1300" b="1" dirty="0">
              <a:solidFill>
                <a:schemeClr val="accent1"/>
              </a:solidFill>
              <a:latin typeface="+mn-lt"/>
              <a:cs typeface="Arial" pitchFamily="34" charset="0"/>
            </a:endParaRPr>
          </a:p>
        </p:txBody>
      </p:sp>
      <p:sp>
        <p:nvSpPr>
          <p:cNvPr id="51" name="Rechteck 10"/>
          <p:cNvSpPr/>
          <p:nvPr userDrawn="1"/>
        </p:nvSpPr>
        <p:spPr>
          <a:xfrm>
            <a:off x="17600769" y="10036166"/>
            <a:ext cx="1600200" cy="1351280"/>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normAutofit/>
          </a:bodyPr>
          <a:lstStyle/>
          <a:p>
            <a:pPr algn="ctr"/>
            <a:endParaRPr lang="en-US" sz="1300" b="1" dirty="0">
              <a:solidFill>
                <a:srgbClr val="626469"/>
              </a:solidFill>
              <a:latin typeface="+mn-lt"/>
              <a:ea typeface="Arial Unicode MS" pitchFamily="34" charset="-128"/>
              <a:cs typeface="Arial" pitchFamily="34" charset="0"/>
            </a:endParaRPr>
          </a:p>
        </p:txBody>
      </p:sp>
      <p:sp>
        <p:nvSpPr>
          <p:cNvPr id="52" name="Rechteck 11"/>
          <p:cNvSpPr/>
          <p:nvPr userDrawn="1"/>
        </p:nvSpPr>
        <p:spPr>
          <a:xfrm>
            <a:off x="19684602" y="10039093"/>
            <a:ext cx="11201400" cy="1351280"/>
          </a:xfrm>
          <a:prstGeom prst="rect">
            <a:avLst/>
          </a:prstGeom>
          <a:solidFill>
            <a:srgbClr val="F7F7F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lstStyle/>
          <a:p>
            <a:pPr>
              <a:tabLst>
                <a:tab pos="358504" algn="l"/>
              </a:tabLst>
            </a:pPr>
            <a:endParaRPr lang="en-US" sz="1300" b="1" dirty="0">
              <a:solidFill>
                <a:schemeClr val="accent1"/>
              </a:solidFill>
              <a:latin typeface="+mn-lt"/>
              <a:cs typeface="Arial" pitchFamily="34" charset="0"/>
            </a:endParaRPr>
          </a:p>
        </p:txBody>
      </p:sp>
      <p:sp>
        <p:nvSpPr>
          <p:cNvPr id="55" name="Rechteck 10"/>
          <p:cNvSpPr/>
          <p:nvPr userDrawn="1"/>
        </p:nvSpPr>
        <p:spPr>
          <a:xfrm>
            <a:off x="17600769" y="11584506"/>
            <a:ext cx="1600200" cy="1351280"/>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normAutofit/>
          </a:bodyPr>
          <a:lstStyle/>
          <a:p>
            <a:pPr algn="ctr"/>
            <a:endParaRPr lang="en-US" sz="1300" b="1" dirty="0">
              <a:solidFill>
                <a:srgbClr val="626469"/>
              </a:solidFill>
              <a:latin typeface="+mn-lt"/>
              <a:ea typeface="Arial Unicode MS" pitchFamily="34" charset="-128"/>
              <a:cs typeface="Arial" pitchFamily="34" charset="0"/>
            </a:endParaRPr>
          </a:p>
        </p:txBody>
      </p:sp>
      <p:sp>
        <p:nvSpPr>
          <p:cNvPr id="56" name="Rechteck 11"/>
          <p:cNvSpPr/>
          <p:nvPr userDrawn="1"/>
        </p:nvSpPr>
        <p:spPr>
          <a:xfrm>
            <a:off x="19684602" y="11587436"/>
            <a:ext cx="11201400" cy="1351280"/>
          </a:xfrm>
          <a:prstGeom prst="rect">
            <a:avLst/>
          </a:prstGeom>
          <a:solidFill>
            <a:srgbClr val="F7F7F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lstStyle/>
          <a:p>
            <a:pPr>
              <a:tabLst>
                <a:tab pos="358504" algn="l"/>
              </a:tabLst>
            </a:pPr>
            <a:endParaRPr lang="en-US" sz="1300" b="1" dirty="0">
              <a:solidFill>
                <a:schemeClr val="accent1"/>
              </a:solidFill>
              <a:latin typeface="+mn-lt"/>
              <a:cs typeface="Arial" pitchFamily="34" charset="0"/>
            </a:endParaRPr>
          </a:p>
        </p:txBody>
      </p:sp>
      <p:sp>
        <p:nvSpPr>
          <p:cNvPr id="24" name="Text Placeholder 4"/>
          <p:cNvSpPr>
            <a:spLocks noGrp="1"/>
          </p:cNvSpPr>
          <p:nvPr userDrawn="1">
            <p:ph type="body" sz="quarter" idx="13" hasCustomPrompt="1"/>
          </p:nvPr>
        </p:nvSpPr>
        <p:spPr>
          <a:xfrm>
            <a:off x="17514350" y="1129445"/>
            <a:ext cx="1783586" cy="622560"/>
          </a:xfrm>
          <a:prstGeom prst="rect">
            <a:avLst/>
          </a:prstGeom>
        </p:spPr>
        <p:txBody>
          <a:bodyPr anchor="ctr"/>
          <a:lstStyle>
            <a:lvl1pPr algn="ctr">
              <a:buNone/>
              <a:defRPr sz="1300" b="1">
                <a:solidFill>
                  <a:schemeClr val="accent1"/>
                </a:solidFill>
              </a:defRPr>
            </a:lvl1pPr>
          </a:lstStyle>
          <a:p>
            <a:r>
              <a:rPr lang="en-US" dirty="0"/>
              <a:t>1</a:t>
            </a:r>
          </a:p>
        </p:txBody>
      </p:sp>
      <p:sp>
        <p:nvSpPr>
          <p:cNvPr id="23" name="Text Placeholder 4"/>
          <p:cNvSpPr>
            <a:spLocks noGrp="1"/>
          </p:cNvSpPr>
          <p:nvPr userDrawn="1">
            <p:ph type="body" sz="quarter" idx="12" hasCustomPrompt="1"/>
          </p:nvPr>
        </p:nvSpPr>
        <p:spPr>
          <a:xfrm>
            <a:off x="19703715" y="1169767"/>
            <a:ext cx="11010573" cy="615834"/>
          </a:xfrm>
          <a:prstGeom prst="rect">
            <a:avLst/>
          </a:prstGeom>
        </p:spPr>
        <p:txBody>
          <a:bodyPr anchor="ctr"/>
          <a:lstStyle>
            <a:lvl1pPr>
              <a:buNone/>
              <a:defRPr sz="1300" b="1">
                <a:solidFill>
                  <a:schemeClr val="accent1"/>
                </a:solidFill>
              </a:defRPr>
            </a:lvl1pPr>
          </a:lstStyle>
          <a:p>
            <a:r>
              <a:rPr lang="en-US" dirty="0"/>
              <a:t>Edit text</a:t>
            </a:r>
          </a:p>
        </p:txBody>
      </p:sp>
      <p:sp>
        <p:nvSpPr>
          <p:cNvPr id="26" name="Text Placeholder 4"/>
          <p:cNvSpPr>
            <a:spLocks noGrp="1"/>
          </p:cNvSpPr>
          <p:nvPr userDrawn="1">
            <p:ph type="body" sz="quarter" idx="15" hasCustomPrompt="1"/>
          </p:nvPr>
        </p:nvSpPr>
        <p:spPr>
          <a:xfrm>
            <a:off x="17522302" y="2588308"/>
            <a:ext cx="1783586" cy="622560"/>
          </a:xfrm>
          <a:prstGeom prst="rect">
            <a:avLst/>
          </a:prstGeom>
        </p:spPr>
        <p:txBody>
          <a:bodyPr anchor="ctr"/>
          <a:lstStyle>
            <a:lvl1pPr algn="ctr">
              <a:buNone/>
              <a:defRPr sz="1300" b="1">
                <a:solidFill>
                  <a:schemeClr val="accent1"/>
                </a:solidFill>
              </a:defRPr>
            </a:lvl1pPr>
          </a:lstStyle>
          <a:p>
            <a:r>
              <a:rPr lang="en-US" dirty="0"/>
              <a:t>2</a:t>
            </a:r>
          </a:p>
        </p:txBody>
      </p:sp>
      <p:sp>
        <p:nvSpPr>
          <p:cNvPr id="25" name="Text Placeholder 4"/>
          <p:cNvSpPr>
            <a:spLocks noGrp="1"/>
          </p:cNvSpPr>
          <p:nvPr userDrawn="1">
            <p:ph type="body" sz="quarter" idx="14" hasCustomPrompt="1"/>
          </p:nvPr>
        </p:nvSpPr>
        <p:spPr>
          <a:xfrm>
            <a:off x="19711667" y="2628631"/>
            <a:ext cx="11010573" cy="615834"/>
          </a:xfrm>
          <a:prstGeom prst="rect">
            <a:avLst/>
          </a:prstGeom>
        </p:spPr>
        <p:txBody>
          <a:bodyPr anchor="ctr"/>
          <a:lstStyle>
            <a:lvl1pPr>
              <a:buNone/>
              <a:defRPr sz="1300" b="1">
                <a:solidFill>
                  <a:schemeClr val="accent1"/>
                </a:solidFill>
              </a:defRPr>
            </a:lvl1pPr>
          </a:lstStyle>
          <a:p>
            <a:r>
              <a:rPr lang="en-US" dirty="0"/>
              <a:t>Edit text</a:t>
            </a:r>
          </a:p>
        </p:txBody>
      </p:sp>
      <p:sp>
        <p:nvSpPr>
          <p:cNvPr id="27" name="Text Placeholder 4"/>
          <p:cNvSpPr>
            <a:spLocks noGrp="1"/>
          </p:cNvSpPr>
          <p:nvPr userDrawn="1">
            <p:ph type="body" sz="quarter" idx="16" hasCustomPrompt="1"/>
          </p:nvPr>
        </p:nvSpPr>
        <p:spPr>
          <a:xfrm>
            <a:off x="17482486" y="4168182"/>
            <a:ext cx="1783586" cy="622560"/>
          </a:xfrm>
          <a:prstGeom prst="rect">
            <a:avLst/>
          </a:prstGeom>
        </p:spPr>
        <p:txBody>
          <a:bodyPr anchor="ctr"/>
          <a:lstStyle>
            <a:lvl1pPr algn="ctr">
              <a:buNone/>
              <a:defRPr sz="1300" b="1">
                <a:solidFill>
                  <a:schemeClr val="accent1"/>
                </a:solidFill>
              </a:defRPr>
            </a:lvl1pPr>
          </a:lstStyle>
          <a:p>
            <a:r>
              <a:rPr lang="en-US" dirty="0"/>
              <a:t>3</a:t>
            </a:r>
          </a:p>
        </p:txBody>
      </p:sp>
      <p:sp>
        <p:nvSpPr>
          <p:cNvPr id="28" name="Text Placeholder 4"/>
          <p:cNvSpPr>
            <a:spLocks noGrp="1"/>
          </p:cNvSpPr>
          <p:nvPr userDrawn="1">
            <p:ph type="body" sz="quarter" idx="17" hasCustomPrompt="1"/>
          </p:nvPr>
        </p:nvSpPr>
        <p:spPr>
          <a:xfrm>
            <a:off x="19671851" y="4208512"/>
            <a:ext cx="11010573" cy="615834"/>
          </a:xfrm>
          <a:prstGeom prst="rect">
            <a:avLst/>
          </a:prstGeom>
        </p:spPr>
        <p:txBody>
          <a:bodyPr anchor="ctr"/>
          <a:lstStyle>
            <a:lvl1pPr>
              <a:buNone/>
              <a:defRPr sz="1300" b="1">
                <a:solidFill>
                  <a:schemeClr val="accent1"/>
                </a:solidFill>
              </a:defRPr>
            </a:lvl1pPr>
          </a:lstStyle>
          <a:p>
            <a:r>
              <a:rPr lang="en-US" dirty="0"/>
              <a:t>Edit text</a:t>
            </a:r>
          </a:p>
        </p:txBody>
      </p:sp>
      <p:sp>
        <p:nvSpPr>
          <p:cNvPr id="29" name="Text Placeholder 4"/>
          <p:cNvSpPr>
            <a:spLocks noGrp="1"/>
          </p:cNvSpPr>
          <p:nvPr userDrawn="1">
            <p:ph type="body" sz="quarter" idx="18" hasCustomPrompt="1"/>
          </p:nvPr>
        </p:nvSpPr>
        <p:spPr>
          <a:xfrm>
            <a:off x="17474534" y="5694287"/>
            <a:ext cx="1783586" cy="622560"/>
          </a:xfrm>
          <a:prstGeom prst="rect">
            <a:avLst/>
          </a:prstGeom>
        </p:spPr>
        <p:txBody>
          <a:bodyPr anchor="ctr"/>
          <a:lstStyle>
            <a:lvl1pPr algn="ctr">
              <a:buNone/>
              <a:defRPr sz="1300" b="1">
                <a:solidFill>
                  <a:schemeClr val="accent1"/>
                </a:solidFill>
              </a:defRPr>
            </a:lvl1pPr>
          </a:lstStyle>
          <a:p>
            <a:r>
              <a:rPr lang="en-US" dirty="0"/>
              <a:t>4</a:t>
            </a:r>
          </a:p>
        </p:txBody>
      </p:sp>
      <p:sp>
        <p:nvSpPr>
          <p:cNvPr id="30" name="Text Placeholder 4"/>
          <p:cNvSpPr>
            <a:spLocks noGrp="1"/>
          </p:cNvSpPr>
          <p:nvPr userDrawn="1">
            <p:ph type="body" sz="quarter" idx="19" hasCustomPrompt="1"/>
          </p:nvPr>
        </p:nvSpPr>
        <p:spPr>
          <a:xfrm>
            <a:off x="19663899" y="5734610"/>
            <a:ext cx="11010573" cy="615834"/>
          </a:xfrm>
          <a:prstGeom prst="rect">
            <a:avLst/>
          </a:prstGeom>
        </p:spPr>
        <p:txBody>
          <a:bodyPr anchor="ctr"/>
          <a:lstStyle>
            <a:lvl1pPr>
              <a:buNone/>
              <a:defRPr sz="1300" b="1">
                <a:solidFill>
                  <a:schemeClr val="accent1"/>
                </a:solidFill>
              </a:defRPr>
            </a:lvl1pPr>
          </a:lstStyle>
          <a:p>
            <a:r>
              <a:rPr lang="en-US" dirty="0"/>
              <a:t>Edit text</a:t>
            </a:r>
          </a:p>
        </p:txBody>
      </p:sp>
      <p:sp>
        <p:nvSpPr>
          <p:cNvPr id="33" name="Text Placeholder 4"/>
          <p:cNvSpPr>
            <a:spLocks noGrp="1"/>
          </p:cNvSpPr>
          <p:nvPr userDrawn="1">
            <p:ph type="body" sz="quarter" idx="20" hasCustomPrompt="1"/>
          </p:nvPr>
        </p:nvSpPr>
        <p:spPr>
          <a:xfrm>
            <a:off x="17482486" y="7153151"/>
            <a:ext cx="1783586" cy="622560"/>
          </a:xfrm>
          <a:prstGeom prst="rect">
            <a:avLst/>
          </a:prstGeom>
        </p:spPr>
        <p:txBody>
          <a:bodyPr anchor="ctr"/>
          <a:lstStyle>
            <a:lvl1pPr algn="ctr">
              <a:buNone/>
              <a:defRPr sz="1300" b="1">
                <a:solidFill>
                  <a:schemeClr val="accent1"/>
                </a:solidFill>
              </a:defRPr>
            </a:lvl1pPr>
          </a:lstStyle>
          <a:p>
            <a:r>
              <a:rPr lang="en-US" dirty="0"/>
              <a:t>5</a:t>
            </a:r>
          </a:p>
        </p:txBody>
      </p:sp>
      <p:sp>
        <p:nvSpPr>
          <p:cNvPr id="34" name="Text Placeholder 4"/>
          <p:cNvSpPr>
            <a:spLocks noGrp="1"/>
          </p:cNvSpPr>
          <p:nvPr userDrawn="1">
            <p:ph type="body" sz="quarter" idx="21" hasCustomPrompt="1"/>
          </p:nvPr>
        </p:nvSpPr>
        <p:spPr>
          <a:xfrm>
            <a:off x="19671851" y="7193484"/>
            <a:ext cx="11010573" cy="615834"/>
          </a:xfrm>
          <a:prstGeom prst="rect">
            <a:avLst/>
          </a:prstGeom>
        </p:spPr>
        <p:txBody>
          <a:bodyPr anchor="ctr"/>
          <a:lstStyle>
            <a:lvl1pPr>
              <a:buNone/>
              <a:defRPr sz="1300" b="1">
                <a:solidFill>
                  <a:schemeClr val="accent1"/>
                </a:solidFill>
              </a:defRPr>
            </a:lvl1pPr>
          </a:lstStyle>
          <a:p>
            <a:r>
              <a:rPr lang="en-US" dirty="0"/>
              <a:t>Edit text</a:t>
            </a:r>
          </a:p>
        </p:txBody>
      </p:sp>
      <p:sp>
        <p:nvSpPr>
          <p:cNvPr id="35" name="Text Placeholder 4"/>
          <p:cNvSpPr>
            <a:spLocks noGrp="1"/>
          </p:cNvSpPr>
          <p:nvPr userDrawn="1">
            <p:ph type="body" sz="quarter" idx="22" hasCustomPrompt="1"/>
          </p:nvPr>
        </p:nvSpPr>
        <p:spPr>
          <a:xfrm>
            <a:off x="17490438" y="8733025"/>
            <a:ext cx="1783586" cy="622560"/>
          </a:xfrm>
          <a:prstGeom prst="rect">
            <a:avLst/>
          </a:prstGeom>
        </p:spPr>
        <p:txBody>
          <a:bodyPr anchor="ctr"/>
          <a:lstStyle>
            <a:lvl1pPr algn="ctr">
              <a:buNone/>
              <a:defRPr sz="1300" b="1">
                <a:solidFill>
                  <a:schemeClr val="accent1"/>
                </a:solidFill>
              </a:defRPr>
            </a:lvl1pPr>
          </a:lstStyle>
          <a:p>
            <a:r>
              <a:rPr lang="en-US" dirty="0"/>
              <a:t>6</a:t>
            </a:r>
          </a:p>
        </p:txBody>
      </p:sp>
      <p:sp>
        <p:nvSpPr>
          <p:cNvPr id="36" name="Text Placeholder 4"/>
          <p:cNvSpPr>
            <a:spLocks noGrp="1"/>
          </p:cNvSpPr>
          <p:nvPr userDrawn="1">
            <p:ph type="body" sz="quarter" idx="23" hasCustomPrompt="1"/>
          </p:nvPr>
        </p:nvSpPr>
        <p:spPr>
          <a:xfrm>
            <a:off x="19632035" y="8773347"/>
            <a:ext cx="11010573" cy="615834"/>
          </a:xfrm>
          <a:prstGeom prst="rect">
            <a:avLst/>
          </a:prstGeom>
        </p:spPr>
        <p:txBody>
          <a:bodyPr anchor="ctr"/>
          <a:lstStyle>
            <a:lvl1pPr>
              <a:buNone/>
              <a:defRPr sz="1300" b="1">
                <a:solidFill>
                  <a:schemeClr val="accent1"/>
                </a:solidFill>
              </a:defRPr>
            </a:lvl1pPr>
          </a:lstStyle>
          <a:p>
            <a:r>
              <a:rPr lang="en-US" dirty="0"/>
              <a:t>Edit text</a:t>
            </a:r>
          </a:p>
        </p:txBody>
      </p:sp>
      <p:sp>
        <p:nvSpPr>
          <p:cNvPr id="37" name="Text Placeholder 4"/>
          <p:cNvSpPr>
            <a:spLocks noGrp="1"/>
          </p:cNvSpPr>
          <p:nvPr userDrawn="1">
            <p:ph type="body" sz="quarter" idx="24" hasCustomPrompt="1"/>
          </p:nvPr>
        </p:nvSpPr>
        <p:spPr>
          <a:xfrm>
            <a:off x="17442670" y="10306185"/>
            <a:ext cx="1783586" cy="622560"/>
          </a:xfrm>
          <a:prstGeom prst="rect">
            <a:avLst/>
          </a:prstGeom>
        </p:spPr>
        <p:txBody>
          <a:bodyPr anchor="ctr"/>
          <a:lstStyle>
            <a:lvl1pPr algn="ctr">
              <a:buNone/>
              <a:defRPr sz="1300" b="1">
                <a:solidFill>
                  <a:schemeClr val="accent1"/>
                </a:solidFill>
              </a:defRPr>
            </a:lvl1pPr>
          </a:lstStyle>
          <a:p>
            <a:r>
              <a:rPr lang="en-US" dirty="0"/>
              <a:t>7</a:t>
            </a:r>
          </a:p>
        </p:txBody>
      </p:sp>
      <p:sp>
        <p:nvSpPr>
          <p:cNvPr id="38" name="Text Placeholder 4"/>
          <p:cNvSpPr>
            <a:spLocks noGrp="1"/>
          </p:cNvSpPr>
          <p:nvPr userDrawn="1">
            <p:ph type="body" sz="quarter" idx="25" hasCustomPrompt="1"/>
          </p:nvPr>
        </p:nvSpPr>
        <p:spPr>
          <a:xfrm>
            <a:off x="19679803" y="10346515"/>
            <a:ext cx="11010573" cy="615834"/>
          </a:xfrm>
          <a:prstGeom prst="rect">
            <a:avLst/>
          </a:prstGeom>
        </p:spPr>
        <p:txBody>
          <a:bodyPr anchor="ctr"/>
          <a:lstStyle>
            <a:lvl1pPr>
              <a:buNone/>
              <a:defRPr sz="1300" b="1">
                <a:solidFill>
                  <a:schemeClr val="accent1"/>
                </a:solidFill>
              </a:defRPr>
            </a:lvl1pPr>
          </a:lstStyle>
          <a:p>
            <a:r>
              <a:rPr lang="en-US" dirty="0"/>
              <a:t>Edit text</a:t>
            </a:r>
          </a:p>
        </p:txBody>
      </p:sp>
      <p:sp>
        <p:nvSpPr>
          <p:cNvPr id="39" name="Text Placeholder 4"/>
          <p:cNvSpPr>
            <a:spLocks noGrp="1"/>
          </p:cNvSpPr>
          <p:nvPr userDrawn="1">
            <p:ph type="body" sz="quarter" idx="26" hasCustomPrompt="1"/>
          </p:nvPr>
        </p:nvSpPr>
        <p:spPr>
          <a:xfrm>
            <a:off x="17450622" y="11886059"/>
            <a:ext cx="1783586" cy="622560"/>
          </a:xfrm>
          <a:prstGeom prst="rect">
            <a:avLst/>
          </a:prstGeom>
        </p:spPr>
        <p:txBody>
          <a:bodyPr anchor="ctr"/>
          <a:lstStyle>
            <a:lvl1pPr algn="ctr">
              <a:buNone/>
              <a:defRPr sz="1300" b="1">
                <a:solidFill>
                  <a:schemeClr val="accent1"/>
                </a:solidFill>
              </a:defRPr>
            </a:lvl1pPr>
          </a:lstStyle>
          <a:p>
            <a:r>
              <a:rPr lang="en-US" dirty="0"/>
              <a:t>8</a:t>
            </a:r>
          </a:p>
        </p:txBody>
      </p:sp>
      <p:sp>
        <p:nvSpPr>
          <p:cNvPr id="40" name="Text Placeholder 4"/>
          <p:cNvSpPr>
            <a:spLocks noGrp="1"/>
          </p:cNvSpPr>
          <p:nvPr userDrawn="1">
            <p:ph type="body" sz="quarter" idx="27" hasCustomPrompt="1"/>
          </p:nvPr>
        </p:nvSpPr>
        <p:spPr>
          <a:xfrm>
            <a:off x="19639987" y="11926394"/>
            <a:ext cx="11010573" cy="615834"/>
          </a:xfrm>
          <a:prstGeom prst="rect">
            <a:avLst/>
          </a:prstGeom>
        </p:spPr>
        <p:txBody>
          <a:bodyPr anchor="ctr"/>
          <a:lstStyle>
            <a:lvl1pPr>
              <a:buNone/>
              <a:defRPr sz="1300" b="1">
                <a:solidFill>
                  <a:schemeClr val="accent1"/>
                </a:solidFill>
              </a:defRPr>
            </a:lvl1pPr>
          </a:lstStyle>
          <a:p>
            <a:r>
              <a:rPr lang="en-US" dirty="0"/>
              <a:t>Edit text</a:t>
            </a:r>
          </a:p>
        </p:txBody>
      </p:sp>
    </p:spTree>
    <p:extLst>
      <p:ext uri="{BB962C8B-B14F-4D97-AF65-F5344CB8AC3E}">
        <p14:creationId xmlns:p14="http://schemas.microsoft.com/office/powerpoint/2010/main" val="19894344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Title w/ Image ">
    <p:spTree>
      <p:nvGrpSpPr>
        <p:cNvPr id="1" name=""/>
        <p:cNvGrpSpPr/>
        <p:nvPr/>
      </p:nvGrpSpPr>
      <p:grpSpPr>
        <a:xfrm>
          <a:off x="0" y="0"/>
          <a:ext cx="0" cy="0"/>
          <a:chOff x="0" y="0"/>
          <a:chExt cx="0" cy="0"/>
        </a:xfrm>
      </p:grpSpPr>
      <p:sp>
        <p:nvSpPr>
          <p:cNvPr id="20" name="Content Placeholder 12"/>
          <p:cNvSpPr>
            <a:spLocks noGrp="1"/>
          </p:cNvSpPr>
          <p:nvPr>
            <p:ph sz="quarter" idx="12" hasCustomPrompt="1"/>
          </p:nvPr>
        </p:nvSpPr>
        <p:spPr>
          <a:xfrm>
            <a:off x="16146478" y="15"/>
            <a:ext cx="15857545" cy="15201897"/>
          </a:xfrm>
          <a:prstGeom prst="rect">
            <a:avLst/>
          </a:prstGeom>
          <a:solidFill>
            <a:schemeClr val="accent2">
              <a:alpha val="20000"/>
            </a:schemeClr>
          </a:solidFill>
        </p:spPr>
        <p:txBody>
          <a:bodyPr vert="horz" lIns="252000" tIns="252000" rIns="252000" bIns="252000"/>
          <a:lstStyle>
            <a:lvl1pPr marL="0" indent="0">
              <a:buNone/>
              <a:defRPr sz="1049">
                <a:solidFill>
                  <a:schemeClr val="accent1"/>
                </a:solidFill>
              </a:defRPr>
            </a:lvl1pPr>
            <a:lvl2pPr marL="442906" indent="-265109">
              <a:buFont typeface="Arial"/>
              <a:buChar char="•"/>
              <a:defRPr sz="1800">
                <a:solidFill>
                  <a:schemeClr val="accent1"/>
                </a:solidFill>
              </a:defRPr>
            </a:lvl2pPr>
            <a:lvl3pPr marL="708012" indent="-228596">
              <a:buFont typeface="Lucida Grande"/>
              <a:buChar char="–"/>
              <a:defRPr sz="1600">
                <a:solidFill>
                  <a:schemeClr val="accent1"/>
                </a:solidFill>
              </a:defRPr>
            </a:lvl3pPr>
            <a:lvl4pPr marL="976296" indent="-228596">
              <a:buFont typeface="Lucida Grande"/>
              <a:buChar char="–"/>
              <a:defRPr sz="1401">
                <a:solidFill>
                  <a:schemeClr val="accent1"/>
                </a:solidFill>
              </a:defRPr>
            </a:lvl4pPr>
            <a:lvl5pPr marL="1258867" indent="-231771" defTabSz="314320">
              <a:buFont typeface="Lucida Grande"/>
              <a:buChar char="–"/>
              <a:defRPr sz="1401">
                <a:solidFill>
                  <a:schemeClr val="accent1"/>
                </a:solidFill>
              </a:defRPr>
            </a:lvl5pPr>
          </a:lstStyle>
          <a:p>
            <a:pPr lvl="0"/>
            <a:r>
              <a:rPr lang="en-US" dirty="0"/>
              <a:t>Insert Your Content Here</a:t>
            </a:r>
          </a:p>
        </p:txBody>
      </p:sp>
      <p:sp>
        <p:nvSpPr>
          <p:cNvPr id="3" name="Content Placeholder 12"/>
          <p:cNvSpPr>
            <a:spLocks noGrp="1"/>
          </p:cNvSpPr>
          <p:nvPr>
            <p:ph sz="quarter" idx="11"/>
          </p:nvPr>
        </p:nvSpPr>
        <p:spPr>
          <a:xfrm>
            <a:off x="883449" y="2905187"/>
            <a:ext cx="13124867" cy="10104828"/>
          </a:xfrm>
          <a:prstGeom prst="rect">
            <a:avLst/>
          </a:prstGeom>
          <a:noFill/>
        </p:spPr>
        <p:txBody>
          <a:bodyPr vert="horz" wrap="square" lIns="0" tIns="0" rIns="0" bIns="0">
            <a:noAutofit/>
          </a:bodyPr>
          <a:lstStyle>
            <a:lvl1pPr marL="236533" indent="-236533">
              <a:buClr>
                <a:schemeClr val="tx2"/>
              </a:buClr>
              <a:buFont typeface="Arial" panose="020B0604020202020204" pitchFamily="34" charset="0"/>
              <a:buNone/>
              <a:defRPr sz="1800">
                <a:solidFill>
                  <a:schemeClr val="accent1"/>
                </a:solidFill>
              </a:defRPr>
            </a:lvl1pPr>
            <a:lvl2pPr marL="457193" indent="-220659">
              <a:buClr>
                <a:schemeClr val="tx2"/>
              </a:buClr>
              <a:buFont typeface="Arial" panose="020B0604020202020204" pitchFamily="34" charset="0"/>
              <a:buChar char="•"/>
              <a:defRPr sz="1600">
                <a:solidFill>
                  <a:schemeClr val="accent1"/>
                </a:solidFill>
              </a:defRPr>
            </a:lvl2pPr>
            <a:lvl3pPr marL="630229" indent="-173035">
              <a:buClr>
                <a:schemeClr val="tx2"/>
              </a:buClr>
              <a:buFont typeface="Arial" panose="020B0604020202020204" pitchFamily="34" charset="0"/>
              <a:buChar char="•"/>
              <a:defRPr sz="1401">
                <a:solidFill>
                  <a:schemeClr val="accent1"/>
                </a:solidFill>
              </a:defRPr>
            </a:lvl3pPr>
            <a:lvl4pPr marL="803262" indent="-173035">
              <a:buClr>
                <a:schemeClr val="tx2"/>
              </a:buClr>
              <a:buFont typeface="Arial" panose="020B0604020202020204" pitchFamily="34" charset="0"/>
              <a:buChar char="•"/>
              <a:defRPr sz="1401">
                <a:solidFill>
                  <a:schemeClr val="accent1"/>
                </a:solidFill>
              </a:defRPr>
            </a:lvl4pPr>
            <a:lvl5pPr marL="977884" indent="-174621" defTabSz="314320">
              <a:buClr>
                <a:schemeClr val="tx2"/>
              </a:buClr>
              <a:buFont typeface="Arial" panose="020B0604020202020204" pitchFamily="34" charset="0"/>
              <a:buChar char="•"/>
              <a:defRPr sz="1401">
                <a:solidFill>
                  <a:schemeClr val="accent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Title 1"/>
          <p:cNvSpPr>
            <a:spLocks noGrp="1"/>
          </p:cNvSpPr>
          <p:nvPr>
            <p:ph type="title" hasCustomPrompt="1"/>
          </p:nvPr>
        </p:nvSpPr>
        <p:spPr>
          <a:xfrm>
            <a:off x="883449" y="1390640"/>
            <a:ext cx="13124867" cy="369332"/>
          </a:xfrm>
          <a:prstGeom prst="rect">
            <a:avLst/>
          </a:prstGeom>
        </p:spPr>
        <p:txBody>
          <a:bodyPr wrap="square" lIns="0" tIns="0" rIns="0" bIns="0" anchor="ctr" anchorCtr="0">
            <a:spAutoFit/>
          </a:bodyPr>
          <a:lstStyle>
            <a:lvl1pPr algn="l">
              <a:defRPr sz="2400" baseline="0">
                <a:solidFill>
                  <a:schemeClr val="tx2"/>
                </a:solidFill>
              </a:defRPr>
            </a:lvl1pPr>
          </a:lstStyle>
          <a:p>
            <a:r>
              <a:rPr lang="en-US" dirty="0"/>
              <a:t>Click To Edit Section Title</a:t>
            </a:r>
          </a:p>
        </p:txBody>
      </p:sp>
      <p:sp>
        <p:nvSpPr>
          <p:cNvPr id="23" name="Rectangle 22"/>
          <p:cNvSpPr/>
          <p:nvPr userDrawn="1"/>
        </p:nvSpPr>
        <p:spPr>
          <a:xfrm rot="5400000">
            <a:off x="7892643" y="6948105"/>
            <a:ext cx="15201894" cy="130572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528" dirty="0"/>
          </a:p>
        </p:txBody>
      </p:sp>
      <p:sp>
        <p:nvSpPr>
          <p:cNvPr id="4" name="Text Placeholder 3"/>
          <p:cNvSpPr>
            <a:spLocks noGrp="1"/>
          </p:cNvSpPr>
          <p:nvPr>
            <p:ph type="body" sz="quarter" idx="14" hasCustomPrompt="1"/>
          </p:nvPr>
        </p:nvSpPr>
        <p:spPr>
          <a:xfrm>
            <a:off x="14840735" y="0"/>
            <a:ext cx="2611445" cy="15201900"/>
          </a:xfrm>
          <a:prstGeom prst="rect">
            <a:avLst/>
          </a:prstGeom>
          <a:solidFill>
            <a:schemeClr val="tx2">
              <a:alpha val="80000"/>
            </a:schemeClr>
          </a:solidFill>
          <a:ln>
            <a:noFill/>
          </a:ln>
        </p:spPr>
        <p:txBody>
          <a:bodyPr/>
          <a:lstStyle>
            <a:lvl1pPr marL="0" indent="0">
              <a:buNone/>
              <a:defRPr/>
            </a:lvl1pPr>
          </a:lstStyle>
          <a:p>
            <a:pPr lvl="0"/>
            <a:r>
              <a:rPr lang="en-US" dirty="0"/>
              <a:t> </a:t>
            </a:r>
          </a:p>
        </p:txBody>
      </p:sp>
      <p:sp>
        <p:nvSpPr>
          <p:cNvPr id="15"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16" name="Footer Placeholder 4"/>
          <p:cNvSpPr>
            <a:spLocks noGrp="1"/>
          </p:cNvSpPr>
          <p:nvPr>
            <p:ph type="ftr" sz="quarter" idx="3"/>
          </p:nvPr>
        </p:nvSpPr>
        <p:spPr>
          <a:xfrm>
            <a:off x="883468" y="14445824"/>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pic>
        <p:nvPicPr>
          <p:cNvPr id="10" name="Picture 9" descr="schneider_LIO_Life-Green_RGB.png"/>
          <p:cNvPicPr>
            <a:picLocks noChangeAspect="1"/>
          </p:cNvPicPr>
          <p:nvPr userDrawn="1"/>
        </p:nvPicPr>
        <p:blipFill>
          <a:blip r:embed="rId2" cstate="print"/>
          <a:stretch>
            <a:fillRect/>
          </a:stretch>
        </p:blipFill>
        <p:spPr>
          <a:xfrm>
            <a:off x="24734622" y="13285220"/>
            <a:ext cx="7146293" cy="1663840"/>
          </a:xfrm>
          <a:prstGeom prst="rect">
            <a:avLst/>
          </a:prstGeom>
        </p:spPr>
      </p:pic>
    </p:spTree>
    <p:extLst>
      <p:ext uri="{BB962C8B-B14F-4D97-AF65-F5344CB8AC3E}">
        <p14:creationId xmlns:p14="http://schemas.microsoft.com/office/powerpoint/2010/main" val="35185780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Title ">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903211" y="6428788"/>
            <a:ext cx="30217359" cy="1091581"/>
          </a:xfrm>
          <a:prstGeom prst="rect">
            <a:avLst/>
          </a:prstGeom>
        </p:spPr>
        <p:txBody>
          <a:bodyPr lIns="0" tIns="0" rIns="0" bIns="0" anchor="ctr" anchorCtr="0">
            <a:noAutofit/>
          </a:bodyPr>
          <a:lstStyle>
            <a:lvl1pPr algn="l">
              <a:defRPr sz="2400" baseline="0">
                <a:solidFill>
                  <a:schemeClr val="tx2"/>
                </a:solidFill>
              </a:defRPr>
            </a:lvl1pPr>
          </a:lstStyle>
          <a:p>
            <a:r>
              <a:rPr lang="en-US" dirty="0"/>
              <a:t>Click To Edit Section Title</a:t>
            </a:r>
          </a:p>
        </p:txBody>
      </p:sp>
      <p:sp>
        <p:nvSpPr>
          <p:cNvPr id="8" name="Text Placeholder 9"/>
          <p:cNvSpPr>
            <a:spLocks noGrp="1"/>
          </p:cNvSpPr>
          <p:nvPr>
            <p:ph type="body" sz="quarter" idx="11" hasCustomPrompt="1"/>
          </p:nvPr>
        </p:nvSpPr>
        <p:spPr>
          <a:xfrm>
            <a:off x="903211" y="7786402"/>
            <a:ext cx="30217359" cy="636757"/>
          </a:xfrm>
          <a:prstGeom prst="rect">
            <a:avLst/>
          </a:prstGeom>
        </p:spPr>
        <p:txBody>
          <a:bodyPr lIns="0" tIns="0" rIns="0" bIns="0" anchor="ctr" anchorCtr="0">
            <a:noAutofit/>
          </a:bodyPr>
          <a:lstStyle>
            <a:lvl1pPr marL="0" indent="0">
              <a:buNone/>
              <a:defRPr sz="1401" baseline="0">
                <a:solidFill>
                  <a:schemeClr val="accent1"/>
                </a:solidFill>
              </a:defRPr>
            </a:lvl1pPr>
          </a:lstStyle>
          <a:p>
            <a:pPr lvl="0"/>
            <a:r>
              <a:rPr lang="en-US" dirty="0"/>
              <a:t>Click To Edit Optional Subtitle</a:t>
            </a:r>
          </a:p>
        </p:txBody>
      </p:sp>
      <p:sp>
        <p:nvSpPr>
          <p:cNvPr id="13"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14" name="Footer Placeholder 4"/>
          <p:cNvSpPr>
            <a:spLocks noGrp="1"/>
          </p:cNvSpPr>
          <p:nvPr>
            <p:ph type="ftr" sz="quarter" idx="3"/>
          </p:nvPr>
        </p:nvSpPr>
        <p:spPr>
          <a:xfrm>
            <a:off x="883468" y="14445824"/>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pic>
        <p:nvPicPr>
          <p:cNvPr id="7" name="Picture 6" descr="schneider_LIO_Life-Green_RGB.png"/>
          <p:cNvPicPr>
            <a:picLocks noChangeAspect="1"/>
          </p:cNvPicPr>
          <p:nvPr userDrawn="1"/>
        </p:nvPicPr>
        <p:blipFill>
          <a:blip r:embed="rId2" cstate="print"/>
          <a:stretch>
            <a:fillRect/>
          </a:stretch>
        </p:blipFill>
        <p:spPr>
          <a:xfrm>
            <a:off x="24734622" y="13285220"/>
            <a:ext cx="7146293" cy="1663840"/>
          </a:xfrm>
          <a:prstGeom prst="rect">
            <a:avLst/>
          </a:prstGeom>
        </p:spPr>
      </p:pic>
    </p:spTree>
    <p:extLst>
      <p:ext uri="{BB962C8B-B14F-4D97-AF65-F5344CB8AC3E}">
        <p14:creationId xmlns:p14="http://schemas.microsoft.com/office/powerpoint/2010/main" val="35548394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allout w Image Dark">
    <p:spTree>
      <p:nvGrpSpPr>
        <p:cNvPr id="1" name=""/>
        <p:cNvGrpSpPr/>
        <p:nvPr/>
      </p:nvGrpSpPr>
      <p:grpSpPr>
        <a:xfrm>
          <a:off x="0" y="0"/>
          <a:ext cx="0" cy="0"/>
          <a:chOff x="0" y="0"/>
          <a:chExt cx="0" cy="0"/>
        </a:xfrm>
      </p:grpSpPr>
      <p:sp>
        <p:nvSpPr>
          <p:cNvPr id="5" name="Subtitle 2"/>
          <p:cNvSpPr>
            <a:spLocks noGrp="1"/>
          </p:cNvSpPr>
          <p:nvPr>
            <p:ph type="subTitle" idx="1" hasCustomPrompt="1"/>
          </p:nvPr>
        </p:nvSpPr>
        <p:spPr>
          <a:xfrm>
            <a:off x="883462" y="8735026"/>
            <a:ext cx="30264889" cy="909653"/>
          </a:xfrm>
          <a:prstGeom prst="rect">
            <a:avLst/>
          </a:prstGeom>
        </p:spPr>
        <p:txBody>
          <a:bodyPr lIns="0" tIns="0" rIns="0" bIns="0">
            <a:noAutofit/>
          </a:bodyPr>
          <a:lstStyle>
            <a:lvl1pPr marL="0" indent="0" algn="ctr">
              <a:buNone/>
              <a:defRPr sz="2000">
                <a:solidFill>
                  <a:schemeClr val="accent2"/>
                </a:solidFill>
              </a:defRPr>
            </a:lvl1pPr>
            <a:lvl2pPr marL="457193" indent="0" algn="ctr">
              <a:buNone/>
              <a:defRPr>
                <a:solidFill>
                  <a:schemeClr val="tx1">
                    <a:tint val="75000"/>
                  </a:schemeClr>
                </a:solidFill>
              </a:defRPr>
            </a:lvl2pPr>
            <a:lvl3pPr marL="914384" indent="0" algn="ctr">
              <a:buNone/>
              <a:defRPr>
                <a:solidFill>
                  <a:schemeClr val="tx1">
                    <a:tint val="75000"/>
                  </a:schemeClr>
                </a:solidFill>
              </a:defRPr>
            </a:lvl3pPr>
            <a:lvl4pPr marL="1371576" indent="0" algn="ctr">
              <a:buNone/>
              <a:defRPr>
                <a:solidFill>
                  <a:schemeClr val="tx1">
                    <a:tint val="75000"/>
                  </a:schemeClr>
                </a:solidFill>
              </a:defRPr>
            </a:lvl4pPr>
            <a:lvl5pPr marL="1828769" indent="0" algn="ctr">
              <a:buNone/>
              <a:defRPr>
                <a:solidFill>
                  <a:schemeClr val="tx1">
                    <a:tint val="75000"/>
                  </a:schemeClr>
                </a:solidFill>
              </a:defRPr>
            </a:lvl5pPr>
            <a:lvl6pPr marL="2285961" indent="0" algn="ctr">
              <a:buNone/>
              <a:defRPr>
                <a:solidFill>
                  <a:schemeClr val="tx1">
                    <a:tint val="75000"/>
                  </a:schemeClr>
                </a:solidFill>
              </a:defRPr>
            </a:lvl6pPr>
            <a:lvl7pPr marL="2743153" indent="0" algn="ctr">
              <a:buNone/>
              <a:defRPr>
                <a:solidFill>
                  <a:schemeClr val="tx1">
                    <a:tint val="75000"/>
                  </a:schemeClr>
                </a:solidFill>
              </a:defRPr>
            </a:lvl7pPr>
            <a:lvl8pPr marL="3200347" indent="0" algn="ctr">
              <a:buNone/>
              <a:defRPr>
                <a:solidFill>
                  <a:schemeClr val="tx1">
                    <a:tint val="75000"/>
                  </a:schemeClr>
                </a:solidFill>
              </a:defRPr>
            </a:lvl8pPr>
            <a:lvl9pPr marL="3657537" indent="0" algn="ctr">
              <a:buNone/>
              <a:defRPr>
                <a:solidFill>
                  <a:schemeClr val="tx1">
                    <a:tint val="75000"/>
                  </a:schemeClr>
                </a:solidFill>
              </a:defRPr>
            </a:lvl9pPr>
          </a:lstStyle>
          <a:p>
            <a:r>
              <a:rPr lang="en-US" dirty="0"/>
              <a:t>Click To Edit Optional Subtitle</a:t>
            </a:r>
          </a:p>
        </p:txBody>
      </p:sp>
      <p:sp>
        <p:nvSpPr>
          <p:cNvPr id="10"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rgbClr val="FFFFFF"/>
                </a:solidFill>
                <a:latin typeface="Arial"/>
                <a:cs typeface="Arial"/>
              </a:defRPr>
            </a:lvl1pPr>
          </a:lstStyle>
          <a:p>
            <a:r>
              <a:rPr lang="en-US" dirty="0"/>
              <a:t>Page </a:t>
            </a:r>
            <a:fld id="{5A9C12DC-491F-9444-86A2-13AC5C62A2FC}" type="slidenum">
              <a:rPr lang="en-US" smtClean="0"/>
              <a:pPr/>
              <a:t>‹#›</a:t>
            </a:fld>
            <a:endParaRPr lang="en-US" dirty="0"/>
          </a:p>
        </p:txBody>
      </p:sp>
      <p:sp>
        <p:nvSpPr>
          <p:cNvPr id="11" name="Footer Placeholder 4"/>
          <p:cNvSpPr>
            <a:spLocks noGrp="1"/>
          </p:cNvSpPr>
          <p:nvPr>
            <p:ph type="ftr" sz="quarter" idx="3"/>
          </p:nvPr>
        </p:nvSpPr>
        <p:spPr>
          <a:xfrm>
            <a:off x="883468" y="14445824"/>
            <a:ext cx="5284185" cy="92461"/>
          </a:xfrm>
          <a:prstGeom prst="rect">
            <a:avLst/>
          </a:prstGeom>
        </p:spPr>
        <p:txBody>
          <a:bodyPr vert="horz" wrap="square" lIns="0" tIns="0" rIns="0" bIns="0" rtlCol="0" anchor="ctr">
            <a:spAutoFit/>
          </a:bodyPr>
          <a:lstStyle>
            <a:lvl1pPr algn="l">
              <a:defRPr sz="601">
                <a:solidFill>
                  <a:srgbClr val="FFFFFF"/>
                </a:solidFill>
                <a:latin typeface="Arial"/>
                <a:cs typeface="Arial"/>
              </a:defRPr>
            </a:lvl1pPr>
          </a:lstStyle>
          <a:p>
            <a:r>
              <a:rPr lang="en-US" dirty="0"/>
              <a:t>Confidential Property of Schneider Electric |</a:t>
            </a:r>
          </a:p>
        </p:txBody>
      </p:sp>
      <p:pic>
        <p:nvPicPr>
          <p:cNvPr id="8" name="Picture 7" descr="schneider_LIO_Life-Green_RGB.png"/>
          <p:cNvPicPr>
            <a:picLocks noChangeAspect="1"/>
          </p:cNvPicPr>
          <p:nvPr userDrawn="1"/>
        </p:nvPicPr>
        <p:blipFill>
          <a:blip r:embed="rId2" cstate="print"/>
          <a:stretch>
            <a:fillRect/>
          </a:stretch>
        </p:blipFill>
        <p:spPr>
          <a:xfrm>
            <a:off x="24734622" y="13285220"/>
            <a:ext cx="7146293" cy="1663840"/>
          </a:xfrm>
          <a:prstGeom prst="rect">
            <a:avLst/>
          </a:prstGeom>
        </p:spPr>
      </p:pic>
      <p:sp>
        <p:nvSpPr>
          <p:cNvPr id="3" name="Picture Placeholder 5"/>
          <p:cNvSpPr>
            <a:spLocks noGrp="1"/>
          </p:cNvSpPr>
          <p:nvPr>
            <p:ph type="pic" sz="quarter" idx="10" hasCustomPrompt="1"/>
          </p:nvPr>
        </p:nvSpPr>
        <p:spPr>
          <a:xfrm>
            <a:off x="0" y="0"/>
            <a:ext cx="32004000" cy="15201900"/>
          </a:xfrm>
          <a:prstGeom prst="rect">
            <a:avLst/>
          </a:prstGeom>
          <a:solidFill>
            <a:srgbClr val="8E8F93">
              <a:alpha val="20000"/>
            </a:srgbClr>
          </a:solidFill>
        </p:spPr>
        <p:txBody>
          <a:bodyPr/>
          <a:lstStyle>
            <a:lvl1pPr marL="0" marR="0" indent="0" algn="l" defTabSz="457193" rtl="0" eaLnBrk="1" fontAlgn="auto" latinLnBrk="0" hangingPunct="1">
              <a:lnSpc>
                <a:spcPct val="100000"/>
              </a:lnSpc>
              <a:spcBef>
                <a:spcPct val="20000"/>
              </a:spcBef>
              <a:spcAft>
                <a:spcPts val="0"/>
              </a:spcAft>
              <a:buClrTx/>
              <a:buSzTx/>
              <a:buFont typeface="Arial"/>
              <a:buNone/>
              <a:tabLst/>
              <a:defRPr sz="1401" b="1">
                <a:solidFill>
                  <a:schemeClr val="accent6"/>
                </a:solidFill>
              </a:defRPr>
            </a:lvl1pPr>
          </a:lstStyle>
          <a:p>
            <a:r>
              <a:rPr lang="en-US" dirty="0"/>
              <a:t>Drag your image here (drop on the picture icon) and remember to send this box to the “back” so that the green dividing line is visually on top of the image.</a:t>
            </a:r>
          </a:p>
        </p:txBody>
      </p:sp>
      <p:sp>
        <p:nvSpPr>
          <p:cNvPr id="4" name="Title 1"/>
          <p:cNvSpPr>
            <a:spLocks noGrp="1"/>
          </p:cNvSpPr>
          <p:nvPr>
            <p:ph type="ctrTitle" hasCustomPrompt="1"/>
          </p:nvPr>
        </p:nvSpPr>
        <p:spPr>
          <a:xfrm>
            <a:off x="883446" y="5064520"/>
            <a:ext cx="30264892" cy="3638601"/>
          </a:xfrm>
          <a:prstGeom prst="rect">
            <a:avLst/>
          </a:prstGeom>
        </p:spPr>
        <p:txBody>
          <a:bodyPr lIns="0" tIns="0" rIns="0" bIns="0" anchor="t">
            <a:noAutofit/>
          </a:bodyPr>
          <a:lstStyle>
            <a:lvl1pPr marL="0" indent="0" algn="ctr">
              <a:buFont typeface="Arial"/>
              <a:buNone/>
              <a:defRPr sz="4000">
                <a:solidFill>
                  <a:schemeClr val="bg1"/>
                </a:solidFill>
              </a:defRPr>
            </a:lvl1pPr>
          </a:lstStyle>
          <a:p>
            <a:r>
              <a:rPr lang="en-US" dirty="0"/>
              <a:t>CLICK TO EDIT QUOTE OR CALLOUT</a:t>
            </a:r>
          </a:p>
        </p:txBody>
      </p:sp>
    </p:spTree>
    <p:extLst>
      <p:ext uri="{BB962C8B-B14F-4D97-AF65-F5344CB8AC3E}">
        <p14:creationId xmlns:p14="http://schemas.microsoft.com/office/powerpoint/2010/main" val="25216421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theme" Target="../theme/theme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54865921"/>
      </p:ext>
    </p:extLst>
  </p:cSld>
  <p:clrMap bg1="lt1" tx1="dk1" bg2="lt2" tx2="dk2" accent1="accent1" accent2="accent2" accent3="accent3" accent4="accent4" accent5="accent5" accent6="accent6" hlink="hlink" folHlink="folHlink"/>
  <p:sldLayoutIdLst>
    <p:sldLayoutId id="2147483667" r:id="rId1"/>
    <p:sldLayoutId id="2147483714" r:id="rId2"/>
    <p:sldLayoutId id="2147483715" r:id="rId3"/>
    <p:sldLayoutId id="2147483716" r:id="rId4"/>
    <p:sldLayoutId id="2147483717" r:id="rId5"/>
    <p:sldLayoutId id="2147483726" r:id="rId6"/>
    <p:sldLayoutId id="2147483718" r:id="rId7"/>
    <p:sldLayoutId id="2147483719" r:id="rId8"/>
    <p:sldLayoutId id="2147483720" r:id="rId9"/>
    <p:sldLayoutId id="2147483721" r:id="rId10"/>
    <p:sldLayoutId id="2147483722" r:id="rId11"/>
    <p:sldLayoutId id="2147483723" r:id="rId12"/>
    <p:sldLayoutId id="2147483724" r:id="rId13"/>
    <p:sldLayoutId id="2147483725" r:id="rId14"/>
  </p:sldLayoutIdLst>
  <p:hf hdr="0" dt="0"/>
  <p:txStyles>
    <p:titleStyle>
      <a:lvl1pPr algn="ctr" defTabSz="457177" rtl="0" eaLnBrk="1" latinLnBrk="0" hangingPunct="1">
        <a:spcBef>
          <a:spcPct val="0"/>
        </a:spcBef>
        <a:buNone/>
        <a:defRPr sz="4400" kern="1200">
          <a:solidFill>
            <a:schemeClr val="tx1"/>
          </a:solidFill>
          <a:latin typeface="+mj-lt"/>
          <a:ea typeface="+mj-ea"/>
          <a:cs typeface="+mj-cs"/>
        </a:defRPr>
      </a:lvl1pPr>
    </p:titleStyle>
    <p:bodyStyle>
      <a:lvl1pPr marL="342881" indent="-342881" algn="l" defTabSz="457177" rtl="0" eaLnBrk="1" latinLnBrk="0" hangingPunct="1">
        <a:spcBef>
          <a:spcPct val="20000"/>
        </a:spcBef>
        <a:buFont typeface="Arial"/>
        <a:buChar char="•"/>
        <a:defRPr sz="3200" kern="1200">
          <a:solidFill>
            <a:schemeClr val="tx1"/>
          </a:solidFill>
          <a:latin typeface="+mn-lt"/>
          <a:ea typeface="+mn-ea"/>
          <a:cs typeface="+mn-cs"/>
        </a:defRPr>
      </a:lvl1pPr>
      <a:lvl2pPr marL="742912" indent="-285734" algn="l" defTabSz="457177" rtl="0" eaLnBrk="1" latinLnBrk="0" hangingPunct="1">
        <a:spcBef>
          <a:spcPct val="20000"/>
        </a:spcBef>
        <a:buFont typeface="Arial"/>
        <a:buChar char="–"/>
        <a:defRPr sz="2800" kern="1200">
          <a:solidFill>
            <a:schemeClr val="tx1"/>
          </a:solidFill>
          <a:latin typeface="+mn-lt"/>
          <a:ea typeface="+mn-ea"/>
          <a:cs typeface="+mn-cs"/>
        </a:defRPr>
      </a:lvl2pPr>
      <a:lvl3pPr marL="1142939" indent="-228587" algn="l" defTabSz="457177" rtl="0" eaLnBrk="1" latinLnBrk="0" hangingPunct="1">
        <a:spcBef>
          <a:spcPct val="20000"/>
        </a:spcBef>
        <a:buFont typeface="Arial"/>
        <a:buChar char="•"/>
        <a:defRPr sz="2400" kern="1200">
          <a:solidFill>
            <a:schemeClr val="tx1"/>
          </a:solidFill>
          <a:latin typeface="+mn-lt"/>
          <a:ea typeface="+mn-ea"/>
          <a:cs typeface="+mn-cs"/>
        </a:defRPr>
      </a:lvl3pPr>
      <a:lvl4pPr marL="1600117" indent="-228587" algn="l" defTabSz="457177" rtl="0" eaLnBrk="1" latinLnBrk="0" hangingPunct="1">
        <a:spcBef>
          <a:spcPct val="20000"/>
        </a:spcBef>
        <a:buFont typeface="Arial"/>
        <a:buChar char="–"/>
        <a:defRPr sz="2000" kern="1200">
          <a:solidFill>
            <a:schemeClr val="tx1"/>
          </a:solidFill>
          <a:latin typeface="+mn-lt"/>
          <a:ea typeface="+mn-ea"/>
          <a:cs typeface="+mn-cs"/>
        </a:defRPr>
      </a:lvl4pPr>
      <a:lvl5pPr marL="2057293" indent="-228587" algn="l" defTabSz="457177" rtl="0" eaLnBrk="1" latinLnBrk="0" hangingPunct="1">
        <a:spcBef>
          <a:spcPct val="20000"/>
        </a:spcBef>
        <a:buFont typeface="Arial"/>
        <a:buChar char="»"/>
        <a:defRPr sz="2000" kern="1200">
          <a:solidFill>
            <a:schemeClr val="tx1"/>
          </a:solidFill>
          <a:latin typeface="+mn-lt"/>
          <a:ea typeface="+mn-ea"/>
          <a:cs typeface="+mn-cs"/>
        </a:defRPr>
      </a:lvl5pPr>
      <a:lvl6pPr marL="2514468" indent="-228587" algn="l" defTabSz="457177" rtl="0" eaLnBrk="1" latinLnBrk="0" hangingPunct="1">
        <a:spcBef>
          <a:spcPct val="20000"/>
        </a:spcBef>
        <a:buFont typeface="Arial"/>
        <a:buChar char="•"/>
        <a:defRPr sz="2000" kern="1200">
          <a:solidFill>
            <a:schemeClr val="tx1"/>
          </a:solidFill>
          <a:latin typeface="+mn-lt"/>
          <a:ea typeface="+mn-ea"/>
          <a:cs typeface="+mn-cs"/>
        </a:defRPr>
      </a:lvl6pPr>
      <a:lvl7pPr marL="2971645" indent="-228587" algn="l" defTabSz="457177" rtl="0" eaLnBrk="1" latinLnBrk="0" hangingPunct="1">
        <a:spcBef>
          <a:spcPct val="20000"/>
        </a:spcBef>
        <a:buFont typeface="Arial"/>
        <a:buChar char="•"/>
        <a:defRPr sz="2000" kern="1200">
          <a:solidFill>
            <a:schemeClr val="tx1"/>
          </a:solidFill>
          <a:latin typeface="+mn-lt"/>
          <a:ea typeface="+mn-ea"/>
          <a:cs typeface="+mn-cs"/>
        </a:defRPr>
      </a:lvl7pPr>
      <a:lvl8pPr marL="3428820" indent="-228587" algn="l" defTabSz="457177" rtl="0" eaLnBrk="1" latinLnBrk="0" hangingPunct="1">
        <a:spcBef>
          <a:spcPct val="20000"/>
        </a:spcBef>
        <a:buFont typeface="Arial"/>
        <a:buChar char="•"/>
        <a:defRPr sz="2000" kern="1200">
          <a:solidFill>
            <a:schemeClr val="tx1"/>
          </a:solidFill>
          <a:latin typeface="+mn-lt"/>
          <a:ea typeface="+mn-ea"/>
          <a:cs typeface="+mn-cs"/>
        </a:defRPr>
      </a:lvl8pPr>
      <a:lvl9pPr marL="3885997" indent="-228587" algn="l" defTabSz="457177"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77" rtl="0" eaLnBrk="1" latinLnBrk="0" hangingPunct="1">
        <a:defRPr sz="1800" kern="1200">
          <a:solidFill>
            <a:schemeClr val="tx1"/>
          </a:solidFill>
          <a:latin typeface="+mn-lt"/>
          <a:ea typeface="+mn-ea"/>
          <a:cs typeface="+mn-cs"/>
        </a:defRPr>
      </a:lvl1pPr>
      <a:lvl2pPr marL="457177" algn="l" defTabSz="457177" rtl="0" eaLnBrk="1" latinLnBrk="0" hangingPunct="1">
        <a:defRPr sz="1800" kern="1200">
          <a:solidFill>
            <a:schemeClr val="tx1"/>
          </a:solidFill>
          <a:latin typeface="+mn-lt"/>
          <a:ea typeface="+mn-ea"/>
          <a:cs typeface="+mn-cs"/>
        </a:defRPr>
      </a:lvl2pPr>
      <a:lvl3pPr marL="914351" algn="l" defTabSz="457177" rtl="0" eaLnBrk="1" latinLnBrk="0" hangingPunct="1">
        <a:defRPr sz="1800" kern="1200">
          <a:solidFill>
            <a:schemeClr val="tx1"/>
          </a:solidFill>
          <a:latin typeface="+mn-lt"/>
          <a:ea typeface="+mn-ea"/>
          <a:cs typeface="+mn-cs"/>
        </a:defRPr>
      </a:lvl3pPr>
      <a:lvl4pPr marL="1371529" algn="l" defTabSz="457177" rtl="0" eaLnBrk="1" latinLnBrk="0" hangingPunct="1">
        <a:defRPr sz="1800" kern="1200">
          <a:solidFill>
            <a:schemeClr val="tx1"/>
          </a:solidFill>
          <a:latin typeface="+mn-lt"/>
          <a:ea typeface="+mn-ea"/>
          <a:cs typeface="+mn-cs"/>
        </a:defRPr>
      </a:lvl4pPr>
      <a:lvl5pPr marL="1828704" algn="l" defTabSz="457177" rtl="0" eaLnBrk="1" latinLnBrk="0" hangingPunct="1">
        <a:defRPr sz="1800" kern="1200">
          <a:solidFill>
            <a:schemeClr val="tx1"/>
          </a:solidFill>
          <a:latin typeface="+mn-lt"/>
          <a:ea typeface="+mn-ea"/>
          <a:cs typeface="+mn-cs"/>
        </a:defRPr>
      </a:lvl5pPr>
      <a:lvl6pPr marL="2285880" algn="l" defTabSz="457177" rtl="0" eaLnBrk="1" latinLnBrk="0" hangingPunct="1">
        <a:defRPr sz="1800" kern="1200">
          <a:solidFill>
            <a:schemeClr val="tx1"/>
          </a:solidFill>
          <a:latin typeface="+mn-lt"/>
          <a:ea typeface="+mn-ea"/>
          <a:cs typeface="+mn-cs"/>
        </a:defRPr>
      </a:lvl6pPr>
      <a:lvl7pPr marL="2743056" algn="l" defTabSz="457177" rtl="0" eaLnBrk="1" latinLnBrk="0" hangingPunct="1">
        <a:defRPr sz="1800" kern="1200">
          <a:solidFill>
            <a:schemeClr val="tx1"/>
          </a:solidFill>
          <a:latin typeface="+mn-lt"/>
          <a:ea typeface="+mn-ea"/>
          <a:cs typeface="+mn-cs"/>
        </a:defRPr>
      </a:lvl7pPr>
      <a:lvl8pPr marL="3200233" algn="l" defTabSz="457177" rtl="0" eaLnBrk="1" latinLnBrk="0" hangingPunct="1">
        <a:defRPr sz="1800" kern="1200">
          <a:solidFill>
            <a:schemeClr val="tx1"/>
          </a:solidFill>
          <a:latin typeface="+mn-lt"/>
          <a:ea typeface="+mn-ea"/>
          <a:cs typeface="+mn-cs"/>
        </a:defRPr>
      </a:lvl8pPr>
      <a:lvl9pPr marL="3657408" algn="l" defTabSz="457177"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03219" y="680338"/>
            <a:ext cx="30217359" cy="1091581"/>
          </a:xfrm>
          <a:prstGeom prst="rect">
            <a:avLst/>
          </a:prstGeom>
        </p:spPr>
        <p:txBody>
          <a:bodyPr vert="horz" lIns="0" tIns="0" rIns="0" bIns="0" rtlCol="0" anchor="t">
            <a:noAutofit/>
          </a:bodyPr>
          <a:lstStyle/>
          <a:p>
            <a:r>
              <a:rPr lang="en-US" dirty="0"/>
              <a:t>Click To Edit Title</a:t>
            </a:r>
          </a:p>
        </p:txBody>
      </p:sp>
      <p:sp>
        <p:nvSpPr>
          <p:cNvPr id="11" name="Text Placeholder 2"/>
          <p:cNvSpPr>
            <a:spLocks noGrp="1"/>
          </p:cNvSpPr>
          <p:nvPr>
            <p:ph type="body" idx="1"/>
          </p:nvPr>
        </p:nvSpPr>
        <p:spPr>
          <a:xfrm>
            <a:off x="883464" y="3556498"/>
            <a:ext cx="30237113" cy="9388580"/>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p:txBody>
      </p:sp>
      <p:sp>
        <p:nvSpPr>
          <p:cNvPr id="12"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13" name="Footer Placeholder 4"/>
          <p:cNvSpPr>
            <a:spLocks noGrp="1"/>
          </p:cNvSpPr>
          <p:nvPr>
            <p:ph type="ftr" sz="quarter" idx="3"/>
          </p:nvPr>
        </p:nvSpPr>
        <p:spPr>
          <a:xfrm>
            <a:off x="883468" y="14445827"/>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pic>
        <p:nvPicPr>
          <p:cNvPr id="7" name="Picture 6" descr="schneider_LIO_Life-Green_RGB.png"/>
          <p:cNvPicPr>
            <a:picLocks noChangeAspect="1"/>
          </p:cNvPicPr>
          <p:nvPr/>
        </p:nvPicPr>
        <p:blipFill>
          <a:blip r:embed="rId14" cstate="print"/>
          <a:stretch>
            <a:fillRect/>
          </a:stretch>
        </p:blipFill>
        <p:spPr>
          <a:xfrm>
            <a:off x="24734622" y="13285220"/>
            <a:ext cx="7146293" cy="1663840"/>
          </a:xfrm>
          <a:prstGeom prst="rect">
            <a:avLst/>
          </a:prstGeom>
        </p:spPr>
      </p:pic>
    </p:spTree>
    <p:extLst>
      <p:ext uri="{BB962C8B-B14F-4D97-AF65-F5344CB8AC3E}">
        <p14:creationId xmlns:p14="http://schemas.microsoft.com/office/powerpoint/2010/main" val="3699579025"/>
      </p:ext>
    </p:extLst>
  </p:cSld>
  <p:clrMap bg1="lt1" tx1="dk1" bg2="lt2" tx2="dk2" accent1="accent1" accent2="accent2" accent3="accent3" accent4="accent4" accent5="accent5" accent6="accent6" hlink="hlink" folHlink="folHlink"/>
  <p:sldLayoutIdLst>
    <p:sldLayoutId id="2147483650" r:id="rId1"/>
    <p:sldLayoutId id="2147483658" r:id="rId2"/>
    <p:sldLayoutId id="2147483651" r:id="rId3"/>
    <p:sldLayoutId id="2147483676" r:id="rId4"/>
    <p:sldLayoutId id="2147483653" r:id="rId5"/>
    <p:sldLayoutId id="2147483661" r:id="rId6"/>
    <p:sldLayoutId id="2147483677" r:id="rId7"/>
    <p:sldLayoutId id="2147483660" r:id="rId8"/>
    <p:sldLayoutId id="2147483713" r:id="rId9"/>
    <p:sldLayoutId id="2147483678" r:id="rId10"/>
    <p:sldLayoutId id="2147483709" r:id="rId11"/>
    <p:sldLayoutId id="2147483710" r:id="rId12"/>
  </p:sldLayoutIdLst>
  <p:hf hdr="0" dt="0"/>
  <p:txStyles>
    <p:titleStyle>
      <a:lvl1pPr algn="l" defTabSz="457177" rtl="0" eaLnBrk="1" latinLnBrk="0" hangingPunct="1">
        <a:spcBef>
          <a:spcPct val="0"/>
        </a:spcBef>
        <a:buNone/>
        <a:defRPr sz="2400" kern="1200">
          <a:solidFill>
            <a:srgbClr val="36C746"/>
          </a:solidFill>
          <a:latin typeface="Arial"/>
          <a:ea typeface="+mj-ea"/>
          <a:cs typeface="Arial"/>
        </a:defRPr>
      </a:lvl1pPr>
    </p:titleStyle>
    <p:bodyStyle>
      <a:lvl1pPr marL="173028" indent="-157155" algn="l" defTabSz="457177" rtl="0" eaLnBrk="1" latinLnBrk="0" hangingPunct="1">
        <a:spcBef>
          <a:spcPts val="500"/>
        </a:spcBef>
        <a:spcAft>
          <a:spcPts val="500"/>
        </a:spcAft>
        <a:buClr>
          <a:schemeClr val="bg2"/>
        </a:buClr>
        <a:buFont typeface="Arial" panose="020B0604020202020204" pitchFamily="34" charset="0"/>
        <a:buNone/>
        <a:defRPr sz="1500" kern="1200">
          <a:solidFill>
            <a:schemeClr val="accent1"/>
          </a:solidFill>
          <a:latin typeface="Arial"/>
          <a:ea typeface="+mn-ea"/>
          <a:cs typeface="Arial"/>
        </a:defRPr>
      </a:lvl1pPr>
      <a:lvl2pPr marL="361932" indent="-182553" algn="l" defTabSz="447653" rtl="0" eaLnBrk="1" latinLnBrk="0" hangingPunct="1">
        <a:spcBef>
          <a:spcPts val="500"/>
        </a:spcBef>
        <a:spcAft>
          <a:spcPts val="500"/>
        </a:spcAft>
        <a:buClr>
          <a:srgbClr val="36C746"/>
        </a:buClr>
        <a:buFont typeface="Arial" pitchFamily="34" charset="0"/>
        <a:buChar char="•"/>
        <a:defRPr sz="1401" kern="1200">
          <a:solidFill>
            <a:schemeClr val="accent1"/>
          </a:solidFill>
          <a:latin typeface="Arial"/>
          <a:ea typeface="+mn-ea"/>
          <a:cs typeface="Arial"/>
        </a:defRPr>
      </a:lvl2pPr>
      <a:lvl3pPr marL="538134" indent="-179379" algn="l" defTabSz="457177" rtl="0" eaLnBrk="1" latinLnBrk="0" hangingPunct="1">
        <a:spcBef>
          <a:spcPts val="500"/>
        </a:spcBef>
        <a:spcAft>
          <a:spcPts val="500"/>
        </a:spcAft>
        <a:buClr>
          <a:srgbClr val="36C746"/>
        </a:buClr>
        <a:buFont typeface="Arial" pitchFamily="34" charset="0"/>
        <a:buChar char="‒"/>
        <a:defRPr sz="1300" kern="1200">
          <a:solidFill>
            <a:schemeClr val="accent1"/>
          </a:solidFill>
          <a:latin typeface="Arial"/>
          <a:ea typeface="+mn-ea"/>
          <a:cs typeface="Arial"/>
        </a:defRPr>
      </a:lvl3pPr>
      <a:lvl4pPr marL="719100" indent="-179379" algn="l" defTabSz="457177" rtl="0" eaLnBrk="1" latinLnBrk="0" hangingPunct="1">
        <a:spcBef>
          <a:spcPts val="500"/>
        </a:spcBef>
        <a:spcAft>
          <a:spcPts val="500"/>
        </a:spcAft>
        <a:buClr>
          <a:srgbClr val="36C746"/>
        </a:buClr>
        <a:buFont typeface="Arial" panose="020B0604020202020204" pitchFamily="34" charset="0"/>
        <a:buChar char="–"/>
        <a:defRPr sz="1200" kern="1200">
          <a:solidFill>
            <a:schemeClr val="accent1"/>
          </a:solidFill>
          <a:latin typeface="Arial"/>
          <a:ea typeface="+mn-ea"/>
          <a:cs typeface="Arial"/>
        </a:defRPr>
      </a:lvl4pPr>
      <a:lvl5pPr marL="896890" indent="-185728" algn="l" defTabSz="457177" rtl="0" eaLnBrk="1" latinLnBrk="0" hangingPunct="1">
        <a:spcBef>
          <a:spcPts val="500"/>
        </a:spcBef>
        <a:spcAft>
          <a:spcPts val="500"/>
        </a:spcAft>
        <a:buClr>
          <a:srgbClr val="36C746"/>
        </a:buClr>
        <a:buFont typeface="Arial" panose="020B0604020202020204" pitchFamily="34" charset="0"/>
        <a:buChar char="–"/>
        <a:defRPr sz="1001" kern="1200">
          <a:solidFill>
            <a:schemeClr val="accent1"/>
          </a:solidFill>
          <a:latin typeface="Arial"/>
          <a:ea typeface="+mn-ea"/>
          <a:cs typeface="Arial"/>
        </a:defRPr>
      </a:lvl5pPr>
      <a:lvl6pPr marL="896065" indent="-182871" algn="l" defTabSz="457177" rtl="0" eaLnBrk="1" latinLnBrk="0" hangingPunct="1">
        <a:spcBef>
          <a:spcPts val="500"/>
        </a:spcBef>
        <a:spcAft>
          <a:spcPts val="500"/>
        </a:spcAft>
        <a:buClr>
          <a:schemeClr val="bg2"/>
        </a:buClr>
        <a:buFont typeface="Arial" panose="020B0604020202020204" pitchFamily="34" charset="0"/>
        <a:buChar char="–"/>
        <a:defRPr sz="1001" kern="1200" baseline="0">
          <a:solidFill>
            <a:schemeClr val="accent1"/>
          </a:solidFill>
          <a:latin typeface="Arial" panose="020B0604020202020204" pitchFamily="34" charset="0"/>
          <a:ea typeface="+mn-ea"/>
          <a:cs typeface="Arial" panose="020B0604020202020204" pitchFamily="34" charset="0"/>
        </a:defRPr>
      </a:lvl6pPr>
      <a:lvl7pPr marL="896065" indent="-182871" algn="l" defTabSz="457177" rtl="0" eaLnBrk="1" latinLnBrk="0" hangingPunct="1">
        <a:spcBef>
          <a:spcPts val="500"/>
        </a:spcBef>
        <a:spcAft>
          <a:spcPts val="500"/>
        </a:spcAft>
        <a:buClr>
          <a:schemeClr val="bg2"/>
        </a:buClr>
        <a:buFont typeface="Arial" panose="020B0604020202020204" pitchFamily="34" charset="0"/>
        <a:buChar char="–"/>
        <a:defRPr sz="900" kern="1200">
          <a:solidFill>
            <a:schemeClr val="accent1"/>
          </a:solidFill>
          <a:latin typeface="Arial" panose="020B0604020202020204" pitchFamily="34" charset="0"/>
          <a:ea typeface="+mn-ea"/>
          <a:cs typeface="Arial" panose="020B0604020202020204" pitchFamily="34" charset="0"/>
        </a:defRPr>
      </a:lvl7pPr>
      <a:lvl8pPr marL="3428820" indent="-228587" algn="l" defTabSz="457177" rtl="0" eaLnBrk="1" latinLnBrk="0" hangingPunct="1">
        <a:spcBef>
          <a:spcPct val="20000"/>
        </a:spcBef>
        <a:buFont typeface="Arial"/>
        <a:buChar char="•"/>
        <a:defRPr sz="2000" kern="1200">
          <a:solidFill>
            <a:schemeClr val="tx1"/>
          </a:solidFill>
          <a:latin typeface="+mn-lt"/>
          <a:ea typeface="+mn-ea"/>
          <a:cs typeface="+mn-cs"/>
        </a:defRPr>
      </a:lvl8pPr>
      <a:lvl9pPr marL="3885997" indent="-228587" algn="l" defTabSz="457177"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77" rtl="0" eaLnBrk="1" latinLnBrk="0" hangingPunct="1">
        <a:defRPr sz="1800" kern="1200">
          <a:solidFill>
            <a:schemeClr val="tx1"/>
          </a:solidFill>
          <a:latin typeface="+mn-lt"/>
          <a:ea typeface="+mn-ea"/>
          <a:cs typeface="+mn-cs"/>
        </a:defRPr>
      </a:lvl1pPr>
      <a:lvl2pPr marL="457177" algn="l" defTabSz="457177" rtl="0" eaLnBrk="1" latinLnBrk="0" hangingPunct="1">
        <a:defRPr sz="1800" kern="1200">
          <a:solidFill>
            <a:schemeClr val="tx1"/>
          </a:solidFill>
          <a:latin typeface="+mn-lt"/>
          <a:ea typeface="+mn-ea"/>
          <a:cs typeface="+mn-cs"/>
        </a:defRPr>
      </a:lvl2pPr>
      <a:lvl3pPr marL="914351" algn="l" defTabSz="457177" rtl="0" eaLnBrk="1" latinLnBrk="0" hangingPunct="1">
        <a:defRPr sz="1800" kern="1200">
          <a:solidFill>
            <a:schemeClr val="tx1"/>
          </a:solidFill>
          <a:latin typeface="+mn-lt"/>
          <a:ea typeface="+mn-ea"/>
          <a:cs typeface="+mn-cs"/>
        </a:defRPr>
      </a:lvl3pPr>
      <a:lvl4pPr marL="1371529" algn="l" defTabSz="457177" rtl="0" eaLnBrk="1" latinLnBrk="0" hangingPunct="1">
        <a:defRPr sz="1800" kern="1200">
          <a:solidFill>
            <a:schemeClr val="tx1"/>
          </a:solidFill>
          <a:latin typeface="+mn-lt"/>
          <a:ea typeface="+mn-ea"/>
          <a:cs typeface="+mn-cs"/>
        </a:defRPr>
      </a:lvl4pPr>
      <a:lvl5pPr marL="1828704" algn="l" defTabSz="457177" rtl="0" eaLnBrk="1" latinLnBrk="0" hangingPunct="1">
        <a:defRPr sz="1800" kern="1200">
          <a:solidFill>
            <a:schemeClr val="tx1"/>
          </a:solidFill>
          <a:latin typeface="+mn-lt"/>
          <a:ea typeface="+mn-ea"/>
          <a:cs typeface="+mn-cs"/>
        </a:defRPr>
      </a:lvl5pPr>
      <a:lvl6pPr marL="2285880" algn="l" defTabSz="457177" rtl="0" eaLnBrk="1" latinLnBrk="0" hangingPunct="1">
        <a:defRPr sz="1800" kern="1200">
          <a:solidFill>
            <a:schemeClr val="tx1"/>
          </a:solidFill>
          <a:latin typeface="+mn-lt"/>
          <a:ea typeface="+mn-ea"/>
          <a:cs typeface="+mn-cs"/>
        </a:defRPr>
      </a:lvl6pPr>
      <a:lvl7pPr marL="2743056" algn="l" defTabSz="457177" rtl="0" eaLnBrk="1" latinLnBrk="0" hangingPunct="1">
        <a:defRPr sz="1800" kern="1200">
          <a:solidFill>
            <a:schemeClr val="tx1"/>
          </a:solidFill>
          <a:latin typeface="+mn-lt"/>
          <a:ea typeface="+mn-ea"/>
          <a:cs typeface="+mn-cs"/>
        </a:defRPr>
      </a:lvl7pPr>
      <a:lvl8pPr marL="3200233" algn="l" defTabSz="457177" rtl="0" eaLnBrk="1" latinLnBrk="0" hangingPunct="1">
        <a:defRPr sz="1800" kern="1200">
          <a:solidFill>
            <a:schemeClr val="tx1"/>
          </a:solidFill>
          <a:latin typeface="+mn-lt"/>
          <a:ea typeface="+mn-ea"/>
          <a:cs typeface="+mn-cs"/>
        </a:defRPr>
      </a:lvl8pPr>
      <a:lvl9pPr marL="3657408" algn="l" defTabSz="4571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3" Type="http://schemas.openxmlformats.org/officeDocument/2006/relationships/image" Target="../media/image13.jpeg"/><Relationship Id="rId18" Type="http://schemas.openxmlformats.org/officeDocument/2006/relationships/image" Target="../media/image18.jpeg"/><Relationship Id="rId26" Type="http://schemas.openxmlformats.org/officeDocument/2006/relationships/image" Target="../media/image26.jpeg"/><Relationship Id="rId39" Type="http://schemas.openxmlformats.org/officeDocument/2006/relationships/image" Target="../media/image39.png"/><Relationship Id="rId21" Type="http://schemas.openxmlformats.org/officeDocument/2006/relationships/image" Target="../media/image21.jpeg"/><Relationship Id="rId34" Type="http://schemas.openxmlformats.org/officeDocument/2006/relationships/image" Target="../media/image34.jpeg"/><Relationship Id="rId42" Type="http://schemas.openxmlformats.org/officeDocument/2006/relationships/image" Target="../media/image42.jpeg"/><Relationship Id="rId47" Type="http://schemas.openxmlformats.org/officeDocument/2006/relationships/image" Target="../media/image47.jpeg"/><Relationship Id="rId50" Type="http://schemas.openxmlformats.org/officeDocument/2006/relationships/image" Target="../media/image50.jpeg"/><Relationship Id="rId55" Type="http://schemas.openxmlformats.org/officeDocument/2006/relationships/image" Target="../media/image55.jpeg"/><Relationship Id="rId63" Type="http://schemas.openxmlformats.org/officeDocument/2006/relationships/image" Target="../media/image63.jpeg"/><Relationship Id="rId68" Type="http://schemas.openxmlformats.org/officeDocument/2006/relationships/image" Target="../media/image68.jpeg"/><Relationship Id="rId7" Type="http://schemas.openxmlformats.org/officeDocument/2006/relationships/image" Target="../media/image7.jpeg"/><Relationship Id="rId2" Type="http://schemas.openxmlformats.org/officeDocument/2006/relationships/notesSlide" Target="../notesSlides/notesSlide1.xml"/><Relationship Id="rId16" Type="http://schemas.openxmlformats.org/officeDocument/2006/relationships/image" Target="../media/image16.jpeg"/><Relationship Id="rId29" Type="http://schemas.openxmlformats.org/officeDocument/2006/relationships/image" Target="../media/image29.png"/><Relationship Id="rId1" Type="http://schemas.openxmlformats.org/officeDocument/2006/relationships/slideLayout" Target="../slideLayouts/slideLayout26.xml"/><Relationship Id="rId6" Type="http://schemas.openxmlformats.org/officeDocument/2006/relationships/image" Target="../media/image6.jpeg"/><Relationship Id="rId11" Type="http://schemas.openxmlformats.org/officeDocument/2006/relationships/image" Target="../media/image11.jpeg"/><Relationship Id="rId24" Type="http://schemas.openxmlformats.org/officeDocument/2006/relationships/image" Target="../media/image24.jpeg"/><Relationship Id="rId32" Type="http://schemas.openxmlformats.org/officeDocument/2006/relationships/image" Target="../media/image32.png"/><Relationship Id="rId37" Type="http://schemas.openxmlformats.org/officeDocument/2006/relationships/image" Target="../media/image37.jpeg"/><Relationship Id="rId40" Type="http://schemas.openxmlformats.org/officeDocument/2006/relationships/image" Target="../media/image40.jpeg"/><Relationship Id="rId45" Type="http://schemas.openxmlformats.org/officeDocument/2006/relationships/image" Target="../media/image45.jpeg"/><Relationship Id="rId53" Type="http://schemas.openxmlformats.org/officeDocument/2006/relationships/image" Target="../media/image53.jpeg"/><Relationship Id="rId58" Type="http://schemas.openxmlformats.org/officeDocument/2006/relationships/image" Target="../media/image58.jpeg"/><Relationship Id="rId66" Type="http://schemas.openxmlformats.org/officeDocument/2006/relationships/image" Target="../media/image66.jpeg"/><Relationship Id="rId5" Type="http://schemas.openxmlformats.org/officeDocument/2006/relationships/image" Target="../media/image5.jpeg"/><Relationship Id="rId15" Type="http://schemas.openxmlformats.org/officeDocument/2006/relationships/image" Target="../media/image15.jpeg"/><Relationship Id="rId23" Type="http://schemas.openxmlformats.org/officeDocument/2006/relationships/image" Target="../media/image23.jpeg"/><Relationship Id="rId28" Type="http://schemas.openxmlformats.org/officeDocument/2006/relationships/image" Target="../media/image28.png"/><Relationship Id="rId36" Type="http://schemas.openxmlformats.org/officeDocument/2006/relationships/image" Target="../media/image36.jpeg"/><Relationship Id="rId49" Type="http://schemas.openxmlformats.org/officeDocument/2006/relationships/image" Target="../media/image49.jpeg"/><Relationship Id="rId57" Type="http://schemas.openxmlformats.org/officeDocument/2006/relationships/image" Target="../media/image57.jpeg"/><Relationship Id="rId61" Type="http://schemas.openxmlformats.org/officeDocument/2006/relationships/image" Target="../media/image61.jpeg"/><Relationship Id="rId10" Type="http://schemas.openxmlformats.org/officeDocument/2006/relationships/image" Target="../media/image10.jpeg"/><Relationship Id="rId19" Type="http://schemas.openxmlformats.org/officeDocument/2006/relationships/image" Target="../media/image19.png"/><Relationship Id="rId31" Type="http://schemas.openxmlformats.org/officeDocument/2006/relationships/image" Target="../media/image31.png"/><Relationship Id="rId44" Type="http://schemas.openxmlformats.org/officeDocument/2006/relationships/image" Target="../media/image44.jpeg"/><Relationship Id="rId52" Type="http://schemas.openxmlformats.org/officeDocument/2006/relationships/image" Target="../media/image52.jpeg"/><Relationship Id="rId60" Type="http://schemas.openxmlformats.org/officeDocument/2006/relationships/image" Target="../media/image60.jpeg"/><Relationship Id="rId65" Type="http://schemas.openxmlformats.org/officeDocument/2006/relationships/image" Target="../media/image65.jpeg"/><Relationship Id="rId4" Type="http://schemas.openxmlformats.org/officeDocument/2006/relationships/image" Target="../media/image4.jpeg"/><Relationship Id="rId9" Type="http://schemas.openxmlformats.org/officeDocument/2006/relationships/image" Target="../media/image9.jpeg"/><Relationship Id="rId14" Type="http://schemas.openxmlformats.org/officeDocument/2006/relationships/image" Target="../media/image14.jpeg"/><Relationship Id="rId22" Type="http://schemas.openxmlformats.org/officeDocument/2006/relationships/image" Target="../media/image22.jpeg"/><Relationship Id="rId27" Type="http://schemas.openxmlformats.org/officeDocument/2006/relationships/image" Target="../media/image27.png"/><Relationship Id="rId30" Type="http://schemas.openxmlformats.org/officeDocument/2006/relationships/image" Target="../media/image30.png"/><Relationship Id="rId35" Type="http://schemas.openxmlformats.org/officeDocument/2006/relationships/image" Target="../media/image35.png"/><Relationship Id="rId43" Type="http://schemas.openxmlformats.org/officeDocument/2006/relationships/image" Target="../media/image43.png"/><Relationship Id="rId48" Type="http://schemas.openxmlformats.org/officeDocument/2006/relationships/image" Target="../media/image48.jpeg"/><Relationship Id="rId56" Type="http://schemas.openxmlformats.org/officeDocument/2006/relationships/image" Target="../media/image56.jpeg"/><Relationship Id="rId64" Type="http://schemas.openxmlformats.org/officeDocument/2006/relationships/image" Target="../media/image64.jpeg"/><Relationship Id="rId69" Type="http://schemas.openxmlformats.org/officeDocument/2006/relationships/image" Target="../media/image69.jpeg"/><Relationship Id="rId8" Type="http://schemas.openxmlformats.org/officeDocument/2006/relationships/image" Target="../media/image8.jpeg"/><Relationship Id="rId51" Type="http://schemas.openxmlformats.org/officeDocument/2006/relationships/image" Target="../media/image51.jpeg"/><Relationship Id="rId3" Type="http://schemas.openxmlformats.org/officeDocument/2006/relationships/image" Target="../media/image3.png"/><Relationship Id="rId12" Type="http://schemas.openxmlformats.org/officeDocument/2006/relationships/image" Target="../media/image12.jpeg"/><Relationship Id="rId17" Type="http://schemas.openxmlformats.org/officeDocument/2006/relationships/image" Target="../media/image17.png"/><Relationship Id="rId25" Type="http://schemas.openxmlformats.org/officeDocument/2006/relationships/image" Target="../media/image25.jpeg"/><Relationship Id="rId33" Type="http://schemas.openxmlformats.org/officeDocument/2006/relationships/image" Target="../media/image33.jpeg"/><Relationship Id="rId38" Type="http://schemas.openxmlformats.org/officeDocument/2006/relationships/image" Target="../media/image38.jpeg"/><Relationship Id="rId46" Type="http://schemas.openxmlformats.org/officeDocument/2006/relationships/image" Target="../media/image46.jpeg"/><Relationship Id="rId59" Type="http://schemas.openxmlformats.org/officeDocument/2006/relationships/image" Target="../media/image59.jpeg"/><Relationship Id="rId67" Type="http://schemas.openxmlformats.org/officeDocument/2006/relationships/image" Target="../media/image67.png"/><Relationship Id="rId20" Type="http://schemas.openxmlformats.org/officeDocument/2006/relationships/image" Target="../media/image20.jpeg"/><Relationship Id="rId41" Type="http://schemas.openxmlformats.org/officeDocument/2006/relationships/image" Target="../media/image41.jpeg"/><Relationship Id="rId54" Type="http://schemas.openxmlformats.org/officeDocument/2006/relationships/image" Target="../media/image54.png"/><Relationship Id="rId62" Type="http://schemas.openxmlformats.org/officeDocument/2006/relationships/image" Target="../media/image62.jpeg"/><Relationship Id="rId70" Type="http://schemas.openxmlformats.org/officeDocument/2006/relationships/image" Target="../media/image70.jpeg"/></Relationships>
</file>

<file path=ppt/slides/_rels/slide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31.png"/><Relationship Id="rId1" Type="http://schemas.openxmlformats.org/officeDocument/2006/relationships/slideLayout" Target="../slideLayouts/slideLayout26.xml"/></Relationships>
</file>

<file path=ppt/slides/_rels/slide3.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74.png"/><Relationship Id="rId2" Type="http://schemas.openxmlformats.org/officeDocument/2006/relationships/notesSlide" Target="../notesSlides/notesSlide2.xml"/><Relationship Id="rId1" Type="http://schemas.openxmlformats.org/officeDocument/2006/relationships/slideLayout" Target="../slideLayouts/slideLayout16.xml"/><Relationship Id="rId6" Type="http://schemas.openxmlformats.org/officeDocument/2006/relationships/image" Target="../media/image73.jpeg"/><Relationship Id="rId5" Type="http://schemas.openxmlformats.org/officeDocument/2006/relationships/image" Target="../media/image72.png"/><Relationship Id="rId4" Type="http://schemas.openxmlformats.org/officeDocument/2006/relationships/image" Target="../media/image71.png"/></Relationships>
</file>

<file path=ppt/slides/_rels/slide4.xml.rels><?xml version="1.0" encoding="UTF-8" standalone="yes"?>
<Relationships xmlns="http://schemas.openxmlformats.org/package/2006/relationships"><Relationship Id="rId8" Type="http://schemas.openxmlformats.org/officeDocument/2006/relationships/image" Target="../media/image79.png"/><Relationship Id="rId13" Type="http://schemas.openxmlformats.org/officeDocument/2006/relationships/image" Target="../media/image17.png"/><Relationship Id="rId3" Type="http://schemas.openxmlformats.org/officeDocument/2006/relationships/image" Target="../media/image31.png"/><Relationship Id="rId7" Type="http://schemas.openxmlformats.org/officeDocument/2006/relationships/image" Target="../media/image78.jpeg"/><Relationship Id="rId12" Type="http://schemas.openxmlformats.org/officeDocument/2006/relationships/image" Target="../media/image83.png"/><Relationship Id="rId2" Type="http://schemas.openxmlformats.org/officeDocument/2006/relationships/notesSlide" Target="../notesSlides/notesSlide3.xml"/><Relationship Id="rId1" Type="http://schemas.openxmlformats.org/officeDocument/2006/relationships/slideLayout" Target="../slideLayouts/slideLayout16.xml"/><Relationship Id="rId6" Type="http://schemas.openxmlformats.org/officeDocument/2006/relationships/image" Target="../media/image77.jpeg"/><Relationship Id="rId11" Type="http://schemas.openxmlformats.org/officeDocument/2006/relationships/image" Target="../media/image82.png"/><Relationship Id="rId5" Type="http://schemas.openxmlformats.org/officeDocument/2006/relationships/image" Target="../media/image76.jpeg"/><Relationship Id="rId10" Type="http://schemas.openxmlformats.org/officeDocument/2006/relationships/image" Target="../media/image81.png"/><Relationship Id="rId4" Type="http://schemas.openxmlformats.org/officeDocument/2006/relationships/image" Target="../media/image75.jpeg"/><Relationship Id="rId9" Type="http://schemas.openxmlformats.org/officeDocument/2006/relationships/image" Target="../media/image80.png"/></Relationships>
</file>

<file path=ppt/slides/_rels/slide5.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image" Target="../media/image19.png"/><Relationship Id="rId7" Type="http://schemas.openxmlformats.org/officeDocument/2006/relationships/image" Target="../media/image86.png"/><Relationship Id="rId2" Type="http://schemas.openxmlformats.org/officeDocument/2006/relationships/notesSlide" Target="../notesSlides/notesSlide4.xml"/><Relationship Id="rId1" Type="http://schemas.openxmlformats.org/officeDocument/2006/relationships/slideLayout" Target="../slideLayouts/slideLayout16.xml"/><Relationship Id="rId6" Type="http://schemas.openxmlformats.org/officeDocument/2006/relationships/image" Target="../media/image85.png"/><Relationship Id="rId11" Type="http://schemas.openxmlformats.org/officeDocument/2006/relationships/image" Target="../media/image31.png"/><Relationship Id="rId5" Type="http://schemas.openxmlformats.org/officeDocument/2006/relationships/image" Target="../media/image84.jpeg"/><Relationship Id="rId10" Type="http://schemas.openxmlformats.org/officeDocument/2006/relationships/image" Target="../media/image89.png"/><Relationship Id="rId4" Type="http://schemas.openxmlformats.org/officeDocument/2006/relationships/image" Target="../media/image20.jpeg"/><Relationship Id="rId9" Type="http://schemas.openxmlformats.org/officeDocument/2006/relationships/image" Target="../media/image88.png"/></Relationships>
</file>

<file path=ppt/slides/_rels/slide6.xml.rels><?xml version="1.0" encoding="UTF-8" standalone="yes"?>
<Relationships xmlns="http://schemas.openxmlformats.org/package/2006/relationships"><Relationship Id="rId8" Type="http://schemas.openxmlformats.org/officeDocument/2006/relationships/image" Target="../media/image94.jpeg"/><Relationship Id="rId13" Type="http://schemas.openxmlformats.org/officeDocument/2006/relationships/image" Target="../media/image54.png"/><Relationship Id="rId3" Type="http://schemas.openxmlformats.org/officeDocument/2006/relationships/image" Target="../media/image61.jpeg"/><Relationship Id="rId7" Type="http://schemas.openxmlformats.org/officeDocument/2006/relationships/image" Target="../media/image93.png"/><Relationship Id="rId12" Type="http://schemas.openxmlformats.org/officeDocument/2006/relationships/image" Target="../media/image97.png"/><Relationship Id="rId17" Type="http://schemas.openxmlformats.org/officeDocument/2006/relationships/image" Target="../media/image100.jpeg"/><Relationship Id="rId2" Type="http://schemas.openxmlformats.org/officeDocument/2006/relationships/notesSlide" Target="../notesSlides/notesSlide5.xml"/><Relationship Id="rId16" Type="http://schemas.openxmlformats.org/officeDocument/2006/relationships/image" Target="../media/image63.jpeg"/><Relationship Id="rId1" Type="http://schemas.openxmlformats.org/officeDocument/2006/relationships/slideLayout" Target="../slideLayouts/slideLayout16.xml"/><Relationship Id="rId6" Type="http://schemas.openxmlformats.org/officeDocument/2006/relationships/image" Target="../media/image92.png"/><Relationship Id="rId11" Type="http://schemas.openxmlformats.org/officeDocument/2006/relationships/image" Target="../media/image96.png"/><Relationship Id="rId5" Type="http://schemas.openxmlformats.org/officeDocument/2006/relationships/image" Target="../media/image91.png"/><Relationship Id="rId15" Type="http://schemas.openxmlformats.org/officeDocument/2006/relationships/image" Target="../media/image99.png"/><Relationship Id="rId10" Type="http://schemas.openxmlformats.org/officeDocument/2006/relationships/image" Target="../media/image95.png"/><Relationship Id="rId4" Type="http://schemas.openxmlformats.org/officeDocument/2006/relationships/image" Target="../media/image90.png"/><Relationship Id="rId9" Type="http://schemas.openxmlformats.org/officeDocument/2006/relationships/image" Target="../media/image31.png"/><Relationship Id="rId14" Type="http://schemas.openxmlformats.org/officeDocument/2006/relationships/image" Target="../media/image98.png"/></Relationships>
</file>

<file path=ppt/slides/_rels/slide7.xml.rels><?xml version="1.0" encoding="UTF-8" standalone="yes"?>
<Relationships xmlns="http://schemas.openxmlformats.org/package/2006/relationships"><Relationship Id="rId8" Type="http://schemas.openxmlformats.org/officeDocument/2006/relationships/image" Target="../media/image104.png"/><Relationship Id="rId13" Type="http://schemas.openxmlformats.org/officeDocument/2006/relationships/image" Target="../media/image109.png"/><Relationship Id="rId3" Type="http://schemas.openxmlformats.org/officeDocument/2006/relationships/image" Target="../media/image31.png"/><Relationship Id="rId7" Type="http://schemas.openxmlformats.org/officeDocument/2006/relationships/image" Target="../media/image103.png"/><Relationship Id="rId12" Type="http://schemas.openxmlformats.org/officeDocument/2006/relationships/image" Target="../media/image108.png"/><Relationship Id="rId2" Type="http://schemas.openxmlformats.org/officeDocument/2006/relationships/notesSlide" Target="../notesSlides/notesSlide6.xml"/><Relationship Id="rId1" Type="http://schemas.openxmlformats.org/officeDocument/2006/relationships/slideLayout" Target="../slideLayouts/slideLayout16.xml"/><Relationship Id="rId6" Type="http://schemas.openxmlformats.org/officeDocument/2006/relationships/image" Target="../media/image102.png"/><Relationship Id="rId11" Type="http://schemas.openxmlformats.org/officeDocument/2006/relationships/image" Target="../media/image107.png"/><Relationship Id="rId5" Type="http://schemas.openxmlformats.org/officeDocument/2006/relationships/image" Target="../media/image101.png"/><Relationship Id="rId15" Type="http://schemas.openxmlformats.org/officeDocument/2006/relationships/image" Target="../media/image111.jpeg"/><Relationship Id="rId10" Type="http://schemas.openxmlformats.org/officeDocument/2006/relationships/image" Target="../media/image106.png"/><Relationship Id="rId4" Type="http://schemas.openxmlformats.org/officeDocument/2006/relationships/image" Target="../media/image49.jpeg"/><Relationship Id="rId9" Type="http://schemas.openxmlformats.org/officeDocument/2006/relationships/image" Target="../media/image105.png"/><Relationship Id="rId14" Type="http://schemas.openxmlformats.org/officeDocument/2006/relationships/image" Target="../media/image110.jpeg"/></Relationships>
</file>

<file path=ppt/slides/_rels/slide8.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image" Target="../media/image30.png"/><Relationship Id="rId3" Type="http://schemas.openxmlformats.org/officeDocument/2006/relationships/image" Target="../media/image112.png"/><Relationship Id="rId7" Type="http://schemas.openxmlformats.org/officeDocument/2006/relationships/image" Target="../media/image116.jpeg"/><Relationship Id="rId12" Type="http://schemas.openxmlformats.org/officeDocument/2006/relationships/image" Target="../media/image29.png"/><Relationship Id="rId17" Type="http://schemas.openxmlformats.org/officeDocument/2006/relationships/image" Target="../media/image31.png"/><Relationship Id="rId2" Type="http://schemas.openxmlformats.org/officeDocument/2006/relationships/notesSlide" Target="../notesSlides/notesSlide7.xml"/><Relationship Id="rId16" Type="http://schemas.openxmlformats.org/officeDocument/2006/relationships/image" Target="../media/image120.png"/><Relationship Id="rId1" Type="http://schemas.openxmlformats.org/officeDocument/2006/relationships/slideLayout" Target="../slideLayouts/slideLayout26.xml"/><Relationship Id="rId6" Type="http://schemas.openxmlformats.org/officeDocument/2006/relationships/image" Target="../media/image115.jpeg"/><Relationship Id="rId11" Type="http://schemas.openxmlformats.org/officeDocument/2006/relationships/image" Target="../media/image118.png"/><Relationship Id="rId5" Type="http://schemas.openxmlformats.org/officeDocument/2006/relationships/image" Target="../media/image114.jpeg"/><Relationship Id="rId15" Type="http://schemas.openxmlformats.org/officeDocument/2006/relationships/image" Target="../media/image119.jpeg"/><Relationship Id="rId10" Type="http://schemas.openxmlformats.org/officeDocument/2006/relationships/image" Target="../media/image27.png"/><Relationship Id="rId4" Type="http://schemas.openxmlformats.org/officeDocument/2006/relationships/image" Target="../media/image113.png"/><Relationship Id="rId9" Type="http://schemas.openxmlformats.org/officeDocument/2006/relationships/image" Target="../media/image117.jpeg"/><Relationship Id="rId14"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A04677C-0FFB-4834-BC7A-AD628818C27D}"/>
              </a:ext>
            </a:extLst>
          </p:cNvPr>
          <p:cNvSpPr>
            <a:spLocks noGrp="1"/>
          </p:cNvSpPr>
          <p:nvPr>
            <p:ph type="sldNum" sz="quarter" idx="4"/>
          </p:nvPr>
        </p:nvSpPr>
        <p:spPr>
          <a:xfrm>
            <a:off x="9920888" y="14437106"/>
            <a:ext cx="1839915" cy="92461"/>
          </a:xfrm>
        </p:spPr>
        <p:txBody>
          <a:bodyPr/>
          <a:lstStyle/>
          <a:p>
            <a:r>
              <a:rPr lang="en-US" dirty="0"/>
              <a:t>Page </a:t>
            </a:r>
            <a:fld id="{5A9C12DC-491F-9444-86A2-13AC5C62A2FC}" type="slidenum">
              <a:rPr lang="en-US" smtClean="0"/>
              <a:pPr/>
              <a:t>1</a:t>
            </a:fld>
            <a:endParaRPr lang="en-US" dirty="0"/>
          </a:p>
        </p:txBody>
      </p:sp>
      <p:sp>
        <p:nvSpPr>
          <p:cNvPr id="3" name="Footer Placeholder 2">
            <a:extLst>
              <a:ext uri="{FF2B5EF4-FFF2-40B4-BE49-F238E27FC236}">
                <a16:creationId xmlns:a16="http://schemas.microsoft.com/office/drawing/2014/main" id="{305EB533-24FE-42B4-830B-E923C2406A92}"/>
              </a:ext>
            </a:extLst>
          </p:cNvPr>
          <p:cNvSpPr>
            <a:spLocks noGrp="1"/>
          </p:cNvSpPr>
          <p:nvPr>
            <p:ph type="ftr" sz="quarter" idx="3"/>
          </p:nvPr>
        </p:nvSpPr>
        <p:spPr>
          <a:xfrm>
            <a:off x="4686734" y="14437106"/>
            <a:ext cx="5284185" cy="92461"/>
          </a:xfrm>
        </p:spPr>
        <p:txBody>
          <a:bodyPr/>
          <a:lstStyle/>
          <a:p>
            <a:r>
              <a:rPr lang="en-US" dirty="0"/>
              <a:t>Confidential Property of Schneider Electric |</a:t>
            </a:r>
          </a:p>
        </p:txBody>
      </p:sp>
      <p:cxnSp>
        <p:nvCxnSpPr>
          <p:cNvPr id="554" name="Straight Arrow Connector 553">
            <a:extLst>
              <a:ext uri="{FF2B5EF4-FFF2-40B4-BE49-F238E27FC236}">
                <a16:creationId xmlns:a16="http://schemas.microsoft.com/office/drawing/2014/main" id="{3FF138BD-9B95-4C21-9FAA-83201C9619F1}"/>
              </a:ext>
            </a:extLst>
          </p:cNvPr>
          <p:cNvCxnSpPr>
            <a:cxnSpLocks/>
          </p:cNvCxnSpPr>
          <p:nvPr/>
        </p:nvCxnSpPr>
        <p:spPr>
          <a:xfrm flipV="1">
            <a:off x="16341811" y="1545790"/>
            <a:ext cx="1" cy="100518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633" name="TextBox 632">
            <a:extLst>
              <a:ext uri="{FF2B5EF4-FFF2-40B4-BE49-F238E27FC236}">
                <a16:creationId xmlns:a16="http://schemas.microsoft.com/office/drawing/2014/main" id="{2A457DCC-52FA-4770-AA09-5CB5AD8C50CC}"/>
              </a:ext>
            </a:extLst>
          </p:cNvPr>
          <p:cNvSpPr txBox="1"/>
          <p:nvPr/>
        </p:nvSpPr>
        <p:spPr>
          <a:xfrm>
            <a:off x="19463535" y="1331896"/>
            <a:ext cx="2582731" cy="646459"/>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00" b="1" dirty="0">
                <a:solidFill>
                  <a:schemeClr val="bg1"/>
                </a:solidFill>
              </a:rPr>
              <a:t>          </a:t>
            </a:r>
            <a:r>
              <a:rPr lang="en-US" sz="1401" b="1" dirty="0">
                <a:solidFill>
                  <a:schemeClr val="bg1"/>
                </a:solidFill>
              </a:rPr>
              <a:t>          </a:t>
            </a:r>
            <a:r>
              <a:rPr lang="en-US" sz="1400" b="1" dirty="0">
                <a:solidFill>
                  <a:schemeClr val="bg1"/>
                </a:solidFill>
              </a:rPr>
              <a:t>Rosa Petrova      </a:t>
            </a:r>
          </a:p>
          <a:p>
            <a:r>
              <a:rPr lang="en-US" sz="1050" b="1" dirty="0">
                <a:solidFill>
                  <a:schemeClr val="bg1"/>
                </a:solidFill>
              </a:rPr>
              <a:t>                 Business Process Manager,</a:t>
            </a:r>
            <a:endParaRPr lang="en-US" sz="1000" b="1" dirty="0">
              <a:solidFill>
                <a:schemeClr val="bg1"/>
              </a:solidFill>
            </a:endParaRPr>
          </a:p>
          <a:p>
            <a:r>
              <a:rPr lang="en-US" sz="1050" dirty="0">
                <a:solidFill>
                  <a:schemeClr val="bg1"/>
                </a:solidFill>
              </a:rPr>
              <a:t>                 El Paso, TX </a:t>
            </a:r>
            <a:endParaRPr lang="en-US" sz="1000" b="1" dirty="0">
              <a:solidFill>
                <a:schemeClr val="bg1"/>
              </a:solidFill>
            </a:endParaRPr>
          </a:p>
        </p:txBody>
      </p:sp>
      <p:pic>
        <p:nvPicPr>
          <p:cNvPr id="635" name="Picture 634">
            <a:extLst>
              <a:ext uri="{FF2B5EF4-FFF2-40B4-BE49-F238E27FC236}">
                <a16:creationId xmlns:a16="http://schemas.microsoft.com/office/drawing/2014/main" id="{68A17AEF-04AA-4C28-B71D-570A86BC0C9B}"/>
              </a:ext>
            </a:extLst>
          </p:cNvPr>
          <p:cNvPicPr>
            <a:picLocks noChangeAspect="1"/>
          </p:cNvPicPr>
          <p:nvPr/>
        </p:nvPicPr>
        <p:blipFill>
          <a:blip r:embed="rId3"/>
          <a:stretch>
            <a:fillRect/>
          </a:stretch>
        </p:blipFill>
        <p:spPr>
          <a:xfrm>
            <a:off x="19197808" y="1276114"/>
            <a:ext cx="874658" cy="851019"/>
          </a:xfrm>
          <a:prstGeom prst="ellipse">
            <a:avLst/>
          </a:prstGeom>
          <a:ln w="12700" cap="rnd">
            <a:solidFill>
              <a:schemeClr val="bg1"/>
            </a:solidFill>
            <a:prstDash val="solid"/>
          </a:ln>
          <a:effectLst/>
        </p:spPr>
      </p:pic>
      <p:grpSp>
        <p:nvGrpSpPr>
          <p:cNvPr id="198" name="Group 197">
            <a:extLst>
              <a:ext uri="{FF2B5EF4-FFF2-40B4-BE49-F238E27FC236}">
                <a16:creationId xmlns:a16="http://schemas.microsoft.com/office/drawing/2014/main" id="{847B8E13-71E4-46C1-9B94-E6BB50189719}"/>
              </a:ext>
            </a:extLst>
          </p:cNvPr>
          <p:cNvGrpSpPr/>
          <p:nvPr/>
        </p:nvGrpSpPr>
        <p:grpSpPr>
          <a:xfrm>
            <a:off x="14539485" y="818206"/>
            <a:ext cx="3243790" cy="780109"/>
            <a:chOff x="6253067" y="-668540"/>
            <a:chExt cx="2163926" cy="502292"/>
          </a:xfrm>
        </p:grpSpPr>
        <p:sp>
          <p:nvSpPr>
            <p:cNvPr id="321" name="TextBox 320">
              <a:extLst>
                <a:ext uri="{FF2B5EF4-FFF2-40B4-BE49-F238E27FC236}">
                  <a16:creationId xmlns:a16="http://schemas.microsoft.com/office/drawing/2014/main" id="{659636C1-CB49-471B-9C54-AF5BC5FA1FFD}"/>
                </a:ext>
              </a:extLst>
            </p:cNvPr>
            <p:cNvSpPr txBox="1"/>
            <p:nvPr/>
          </p:nvSpPr>
          <p:spPr>
            <a:xfrm>
              <a:off x="6431551" y="-651119"/>
              <a:ext cx="1985442" cy="445881"/>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00" b="1" dirty="0">
                  <a:solidFill>
                    <a:schemeClr val="bg1"/>
                  </a:solidFill>
                </a:rPr>
                <a:t>          </a:t>
              </a:r>
              <a:r>
                <a:rPr lang="en-US" sz="1401" b="1" dirty="0">
                  <a:solidFill>
                    <a:schemeClr val="bg1"/>
                  </a:solidFill>
                </a:rPr>
                <a:t>          </a:t>
              </a:r>
              <a:r>
                <a:rPr lang="en-US" sz="1600" b="1" dirty="0">
                  <a:solidFill>
                    <a:schemeClr val="bg1"/>
                  </a:solidFill>
                </a:rPr>
                <a:t>Horacio Galicia      </a:t>
              </a:r>
            </a:p>
            <a:p>
              <a:r>
                <a:rPr lang="en-US" sz="1050" b="1" dirty="0">
                  <a:solidFill>
                    <a:schemeClr val="bg1"/>
                  </a:solidFill>
                </a:rPr>
                <a:t>                  </a:t>
              </a:r>
              <a:r>
                <a:rPr lang="en-US" sz="1100" b="1" dirty="0">
                  <a:solidFill>
                    <a:schemeClr val="bg1"/>
                  </a:solidFill>
                </a:rPr>
                <a:t>Director Transformation,</a:t>
              </a:r>
              <a:endParaRPr lang="en-US" sz="1050" b="1" dirty="0">
                <a:solidFill>
                  <a:schemeClr val="bg1"/>
                </a:solidFill>
              </a:endParaRPr>
            </a:p>
            <a:p>
              <a:pPr algn="ctr"/>
              <a:r>
                <a:rPr lang="en-US" sz="1100" b="1" dirty="0">
                  <a:solidFill>
                    <a:schemeClr val="bg1"/>
                  </a:solidFill>
                </a:rPr>
                <a:t> MTY, MEX</a:t>
              </a:r>
            </a:p>
          </p:txBody>
        </p:sp>
        <p:sp>
          <p:nvSpPr>
            <p:cNvPr id="322" name="Oval 321">
              <a:extLst>
                <a:ext uri="{FF2B5EF4-FFF2-40B4-BE49-F238E27FC236}">
                  <a16:creationId xmlns:a16="http://schemas.microsoft.com/office/drawing/2014/main" id="{ABB5CD68-822E-4AE0-BAF9-F3F79D3396D8}"/>
                </a:ext>
              </a:extLst>
            </p:cNvPr>
            <p:cNvSpPr/>
            <p:nvPr/>
          </p:nvSpPr>
          <p:spPr>
            <a:xfrm>
              <a:off x="6253067" y="-668540"/>
              <a:ext cx="562819" cy="502292"/>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cxnSp>
        <p:nvCxnSpPr>
          <p:cNvPr id="199" name="Straight Connector 198">
            <a:extLst>
              <a:ext uri="{FF2B5EF4-FFF2-40B4-BE49-F238E27FC236}">
                <a16:creationId xmlns:a16="http://schemas.microsoft.com/office/drawing/2014/main" id="{DA55995D-3748-4090-894D-6EC0E4A88454}"/>
              </a:ext>
            </a:extLst>
          </p:cNvPr>
          <p:cNvCxnSpPr>
            <a:cxnSpLocks/>
          </p:cNvCxnSpPr>
          <p:nvPr/>
        </p:nvCxnSpPr>
        <p:spPr>
          <a:xfrm flipV="1">
            <a:off x="2239332" y="2461702"/>
            <a:ext cx="22908440" cy="26689"/>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377" name="TextBox 376">
            <a:extLst>
              <a:ext uri="{FF2B5EF4-FFF2-40B4-BE49-F238E27FC236}">
                <a16:creationId xmlns:a16="http://schemas.microsoft.com/office/drawing/2014/main" id="{9E24AD5C-9106-46B7-8085-8A16762C67B0}"/>
              </a:ext>
            </a:extLst>
          </p:cNvPr>
          <p:cNvSpPr txBox="1"/>
          <p:nvPr/>
        </p:nvSpPr>
        <p:spPr>
          <a:xfrm>
            <a:off x="8728861" y="15962"/>
            <a:ext cx="14775065" cy="769441"/>
          </a:xfrm>
          <a:prstGeom prst="rect">
            <a:avLst/>
          </a:prstGeom>
          <a:noFill/>
        </p:spPr>
        <p:txBody>
          <a:bodyPr wrap="square" lIns="91440" tIns="45720" rIns="91440" bIns="45720">
            <a:spAutoFit/>
            <a:scene3d>
              <a:camera prst="orthographicFront"/>
              <a:lightRig rig="threePt" dir="t"/>
            </a:scene3d>
            <a:sp3d extrusionH="57150">
              <a:bevelT w="82550" h="38100" prst="coolSlant"/>
            </a:sp3d>
          </a:bodyPr>
          <a:lstStyle>
            <a:defPPr>
              <a:defRPr lang="en-US"/>
            </a:defPPr>
            <a:lvl1pPr algn="ctr">
              <a:defRPr sz="2800" b="1" cap="none" spc="50">
                <a:ln w="0"/>
                <a:solidFill>
                  <a:schemeClr val="tx2">
                    <a:lumMod val="75000"/>
                  </a:schemeClr>
                </a:solidFill>
                <a:effectLst>
                  <a:innerShdw dist="50800" dir="5400000">
                    <a:schemeClr val="tx1">
                      <a:lumMod val="50000"/>
                      <a:lumOff val="50000"/>
                    </a:schemeClr>
                  </a:innerShdw>
                </a:effectLst>
                <a:latin typeface="Segoe UI" panose="020B0502040204020203" pitchFamily="34" charset="0"/>
                <a:cs typeface="Segoe UI" panose="020B0502040204020203" pitchFamily="34" charset="0"/>
              </a:defRPr>
            </a:lvl1pPr>
          </a:lstStyle>
          <a:p>
            <a:r>
              <a:rPr lang="es-419" sz="4400" dirty="0"/>
              <a:t>GSC NA Procurement – Transformation Organization</a:t>
            </a:r>
            <a:endParaRPr lang="en-US" sz="4400" dirty="0"/>
          </a:p>
        </p:txBody>
      </p:sp>
      <p:cxnSp>
        <p:nvCxnSpPr>
          <p:cNvPr id="411" name="Connector: Elbow 410">
            <a:extLst>
              <a:ext uri="{FF2B5EF4-FFF2-40B4-BE49-F238E27FC236}">
                <a16:creationId xmlns:a16="http://schemas.microsoft.com/office/drawing/2014/main" id="{561E5D08-57F8-4062-AAFE-60728618F543}"/>
              </a:ext>
            </a:extLst>
          </p:cNvPr>
          <p:cNvCxnSpPr>
            <a:cxnSpLocks/>
            <a:stCxn id="633" idx="0"/>
            <a:endCxn id="321" idx="3"/>
          </p:cNvCxnSpPr>
          <p:nvPr/>
        </p:nvCxnSpPr>
        <p:spPr>
          <a:xfrm rot="16200000" flipV="1">
            <a:off x="19198896" y="-224109"/>
            <a:ext cx="140384" cy="2971626"/>
          </a:xfrm>
          <a:prstGeom prst="bentConnector2">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pic>
        <p:nvPicPr>
          <p:cNvPr id="51" name="Picture 50">
            <a:extLst>
              <a:ext uri="{FF2B5EF4-FFF2-40B4-BE49-F238E27FC236}">
                <a16:creationId xmlns:a16="http://schemas.microsoft.com/office/drawing/2014/main" id="{A36342E9-853F-4E6B-A907-EAE58946B6A8}"/>
              </a:ext>
            </a:extLst>
          </p:cNvPr>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14556994" y="795229"/>
            <a:ext cx="824376" cy="826062"/>
          </a:xfrm>
          <a:prstGeom prst="ellipse">
            <a:avLst/>
          </a:prstGeom>
        </p:spPr>
      </p:pic>
      <p:grpSp>
        <p:nvGrpSpPr>
          <p:cNvPr id="27" name="Group 26">
            <a:extLst>
              <a:ext uri="{FF2B5EF4-FFF2-40B4-BE49-F238E27FC236}">
                <a16:creationId xmlns:a16="http://schemas.microsoft.com/office/drawing/2014/main" id="{7C15466D-3693-4F66-9E31-AEC4F6F0603E}"/>
              </a:ext>
            </a:extLst>
          </p:cNvPr>
          <p:cNvGrpSpPr/>
          <p:nvPr/>
        </p:nvGrpSpPr>
        <p:grpSpPr>
          <a:xfrm>
            <a:off x="615049" y="2542322"/>
            <a:ext cx="3137839" cy="4330181"/>
            <a:chOff x="1572063" y="2474535"/>
            <a:chExt cx="3173046" cy="4330181"/>
          </a:xfrm>
        </p:grpSpPr>
        <p:cxnSp>
          <p:nvCxnSpPr>
            <p:cNvPr id="544" name="Straight Arrow Connector 543">
              <a:extLst>
                <a:ext uri="{FF2B5EF4-FFF2-40B4-BE49-F238E27FC236}">
                  <a16:creationId xmlns:a16="http://schemas.microsoft.com/office/drawing/2014/main" id="{D26070F6-CA2E-4C0D-86F0-E13041163A47}"/>
                </a:ext>
              </a:extLst>
            </p:cNvPr>
            <p:cNvCxnSpPr>
              <a:cxnSpLocks/>
              <a:endCxn id="208" idx="0"/>
            </p:cNvCxnSpPr>
            <p:nvPr/>
          </p:nvCxnSpPr>
          <p:spPr>
            <a:xfrm>
              <a:off x="3196346" y="2474535"/>
              <a:ext cx="0" cy="404394"/>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37" name="Group 36">
              <a:extLst>
                <a:ext uri="{FF2B5EF4-FFF2-40B4-BE49-F238E27FC236}">
                  <a16:creationId xmlns:a16="http://schemas.microsoft.com/office/drawing/2014/main" id="{C2D802AB-3DF6-4E48-AE1C-2CD789B6E771}"/>
                </a:ext>
              </a:extLst>
            </p:cNvPr>
            <p:cNvGrpSpPr/>
            <p:nvPr/>
          </p:nvGrpSpPr>
          <p:grpSpPr>
            <a:xfrm>
              <a:off x="1572063" y="2878929"/>
              <a:ext cx="3173046" cy="3925787"/>
              <a:chOff x="1667197" y="2949234"/>
              <a:chExt cx="3001342" cy="3621766"/>
            </a:xfrm>
          </p:grpSpPr>
          <p:cxnSp>
            <p:nvCxnSpPr>
              <p:cNvPr id="201" name="Straight Connector 200">
                <a:extLst>
                  <a:ext uri="{FF2B5EF4-FFF2-40B4-BE49-F238E27FC236}">
                    <a16:creationId xmlns:a16="http://schemas.microsoft.com/office/drawing/2014/main" id="{924A21AA-D812-4A9C-BA3A-97CD1A5EECE0}"/>
                  </a:ext>
                </a:extLst>
              </p:cNvPr>
              <p:cNvCxnSpPr>
                <a:cxnSpLocks/>
              </p:cNvCxnSpPr>
              <p:nvPr/>
            </p:nvCxnSpPr>
            <p:spPr>
              <a:xfrm>
                <a:off x="1667197" y="3122414"/>
                <a:ext cx="0" cy="3051453"/>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202" name="Oval 201">
                <a:extLst>
                  <a:ext uri="{FF2B5EF4-FFF2-40B4-BE49-F238E27FC236}">
                    <a16:creationId xmlns:a16="http://schemas.microsoft.com/office/drawing/2014/main" id="{B8FA152C-BAA7-4492-A3A3-6EEE65EF3DB4}"/>
                  </a:ext>
                </a:extLst>
              </p:cNvPr>
              <p:cNvSpPr/>
              <p:nvPr/>
            </p:nvSpPr>
            <p:spPr>
              <a:xfrm>
                <a:off x="1876696" y="3414848"/>
                <a:ext cx="745801" cy="717011"/>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203" name="Straight Arrow Connector 202">
                <a:extLst>
                  <a:ext uri="{FF2B5EF4-FFF2-40B4-BE49-F238E27FC236}">
                    <a16:creationId xmlns:a16="http://schemas.microsoft.com/office/drawing/2014/main" id="{512FF841-8FFD-4327-8F50-625A81D2A15E}"/>
                  </a:ext>
                </a:extLst>
              </p:cNvPr>
              <p:cNvCxnSpPr>
                <a:cxnSpLocks/>
              </p:cNvCxnSpPr>
              <p:nvPr/>
            </p:nvCxnSpPr>
            <p:spPr>
              <a:xfrm>
                <a:off x="3587833" y="4524272"/>
                <a:ext cx="205196" cy="0"/>
              </a:xfrm>
              <a:prstGeom prst="straightConnector1">
                <a:avLst/>
              </a:prstGeom>
              <a:ln w="1905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04" name="Straight Arrow Connector 203">
                <a:extLst>
                  <a:ext uri="{FF2B5EF4-FFF2-40B4-BE49-F238E27FC236}">
                    <a16:creationId xmlns:a16="http://schemas.microsoft.com/office/drawing/2014/main" id="{8CC30F0B-4A16-44F3-8450-F04E035D8D36}"/>
                  </a:ext>
                </a:extLst>
              </p:cNvPr>
              <p:cNvCxnSpPr>
                <a:cxnSpLocks/>
              </p:cNvCxnSpPr>
              <p:nvPr/>
            </p:nvCxnSpPr>
            <p:spPr>
              <a:xfrm>
                <a:off x="3587833" y="5408678"/>
                <a:ext cx="205196" cy="0"/>
              </a:xfrm>
              <a:prstGeom prst="straightConnector1">
                <a:avLst/>
              </a:prstGeom>
              <a:ln w="1905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206" name="Oval 205">
                <a:extLst>
                  <a:ext uri="{FF2B5EF4-FFF2-40B4-BE49-F238E27FC236}">
                    <a16:creationId xmlns:a16="http://schemas.microsoft.com/office/drawing/2014/main" id="{105495E8-E97F-4F3E-B0F8-AEF75451975D}"/>
                  </a:ext>
                </a:extLst>
              </p:cNvPr>
              <p:cNvSpPr/>
              <p:nvPr/>
            </p:nvSpPr>
            <p:spPr>
              <a:xfrm>
                <a:off x="1892742" y="5054497"/>
                <a:ext cx="717991" cy="727169"/>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8" name="TextBox 207">
                <a:extLst>
                  <a:ext uri="{FF2B5EF4-FFF2-40B4-BE49-F238E27FC236}">
                    <a16:creationId xmlns:a16="http://schemas.microsoft.com/office/drawing/2014/main" id="{5395E097-5A39-4819-9528-71C3E74D36F1}"/>
                  </a:ext>
                </a:extLst>
              </p:cNvPr>
              <p:cNvSpPr txBox="1"/>
              <p:nvPr/>
            </p:nvSpPr>
            <p:spPr>
              <a:xfrm>
                <a:off x="1920108" y="2949234"/>
                <a:ext cx="2566953" cy="348557"/>
              </a:xfrm>
              <a:prstGeom prst="rect">
                <a:avLst/>
              </a:prstGeom>
              <a:solidFill>
                <a:schemeClr val="accent2">
                  <a:lumMod val="75000"/>
                </a:schemeClr>
              </a:solidFill>
              <a:ln>
                <a:solidFill>
                  <a:schemeClr val="bg1"/>
                </a:solidFill>
              </a:ln>
              <a:effectLst>
                <a:outerShdw blurRad="50800" dist="38100" dir="2700000" algn="tl" rotWithShape="0">
                  <a:prstClr val="black">
                    <a:alpha val="40000"/>
                  </a:prstClr>
                </a:outerShdw>
              </a:effectLst>
              <a:scene3d>
                <a:camera prst="orthographicFront"/>
                <a:lightRig rig="threePt" dir="t"/>
              </a:scene3d>
              <a:sp3d>
                <a:bevelT/>
              </a:sp3d>
            </p:spPr>
            <p:txBody>
              <a:bodyPr wrap="square" rtlCol="0" anchor="ctr">
                <a:spAutoFit/>
              </a:bodyPr>
              <a:lstStyle/>
              <a:p>
                <a:pPr algn="ctr"/>
                <a:endParaRPr lang="es-419" sz="132" b="1" dirty="0">
                  <a:solidFill>
                    <a:schemeClr val="bg1"/>
                  </a:solidFill>
                </a:endParaRPr>
              </a:p>
              <a:p>
                <a:pPr algn="ctr"/>
                <a:r>
                  <a:rPr lang="es-419" sz="1401" b="1" dirty="0">
                    <a:solidFill>
                      <a:schemeClr val="bg1"/>
                    </a:solidFill>
                  </a:rPr>
                  <a:t>Business Unit Partners</a:t>
                </a:r>
              </a:p>
              <a:p>
                <a:pPr algn="ctr"/>
                <a:endParaRPr lang="en-US" sz="132" b="1" dirty="0">
                  <a:solidFill>
                    <a:schemeClr val="bg1"/>
                  </a:solidFill>
                </a:endParaRPr>
              </a:p>
            </p:txBody>
          </p:sp>
          <p:cxnSp>
            <p:nvCxnSpPr>
              <p:cNvPr id="209" name="Straight Connector 208">
                <a:extLst>
                  <a:ext uri="{FF2B5EF4-FFF2-40B4-BE49-F238E27FC236}">
                    <a16:creationId xmlns:a16="http://schemas.microsoft.com/office/drawing/2014/main" id="{F0C58336-7F44-45FE-B2C8-59C3A0E2508F}"/>
                  </a:ext>
                </a:extLst>
              </p:cNvPr>
              <p:cNvCxnSpPr>
                <a:cxnSpLocks/>
              </p:cNvCxnSpPr>
              <p:nvPr/>
            </p:nvCxnSpPr>
            <p:spPr>
              <a:xfrm flipV="1">
                <a:off x="1689817" y="3122414"/>
                <a:ext cx="221981" cy="6138"/>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10" name="Straight Arrow Connector 209">
                <a:extLst>
                  <a:ext uri="{FF2B5EF4-FFF2-40B4-BE49-F238E27FC236}">
                    <a16:creationId xmlns:a16="http://schemas.microsoft.com/office/drawing/2014/main" id="{05A46E55-B552-434A-9269-67DB54F36B69}"/>
                  </a:ext>
                </a:extLst>
              </p:cNvPr>
              <p:cNvCxnSpPr>
                <a:cxnSpLocks/>
              </p:cNvCxnSpPr>
              <p:nvPr/>
            </p:nvCxnSpPr>
            <p:spPr>
              <a:xfrm>
                <a:off x="3598779" y="3740281"/>
                <a:ext cx="205196" cy="0"/>
              </a:xfrm>
              <a:prstGeom prst="straightConnector1">
                <a:avLst/>
              </a:prstGeom>
              <a:ln w="1905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214" name="Group 213">
                <a:extLst>
                  <a:ext uri="{FF2B5EF4-FFF2-40B4-BE49-F238E27FC236}">
                    <a16:creationId xmlns:a16="http://schemas.microsoft.com/office/drawing/2014/main" id="{6A2EB8E8-07C4-41FA-A546-A85821BFD799}"/>
                  </a:ext>
                </a:extLst>
              </p:cNvPr>
              <p:cNvGrpSpPr/>
              <p:nvPr/>
            </p:nvGrpSpPr>
            <p:grpSpPr>
              <a:xfrm>
                <a:off x="1844007" y="5845514"/>
                <a:ext cx="2749289" cy="725486"/>
                <a:chOff x="-811347" y="2268759"/>
                <a:chExt cx="1834047" cy="467121"/>
              </a:xfrm>
            </p:grpSpPr>
            <p:sp>
              <p:nvSpPr>
                <p:cNvPr id="318" name="TextBox 317">
                  <a:extLst>
                    <a:ext uri="{FF2B5EF4-FFF2-40B4-BE49-F238E27FC236}">
                      <a16:creationId xmlns:a16="http://schemas.microsoft.com/office/drawing/2014/main" id="{3426C234-09AC-4955-AACB-2E122016CFFE}"/>
                    </a:ext>
                  </a:extLst>
                </p:cNvPr>
                <p:cNvSpPr txBox="1"/>
                <p:nvPr/>
              </p:nvSpPr>
              <p:spPr>
                <a:xfrm>
                  <a:off x="-666669" y="2333529"/>
                  <a:ext cx="1689369" cy="35665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900" b="1" dirty="0">
                      <a:solidFill>
                        <a:schemeClr val="bg1"/>
                      </a:solidFill>
                    </a:rPr>
                    <a:t>                 </a:t>
                  </a:r>
                  <a:r>
                    <a:rPr lang="en-US" sz="1401" b="1" dirty="0">
                      <a:solidFill>
                        <a:schemeClr val="bg1"/>
                      </a:solidFill>
                    </a:rPr>
                    <a:t>Marlene Garza</a:t>
                  </a:r>
                </a:p>
                <a:p>
                  <a:r>
                    <a:rPr lang="en-US" sz="1001" b="1" dirty="0">
                      <a:solidFill>
                        <a:schemeClr val="bg1"/>
                      </a:solidFill>
                    </a:rPr>
                    <a:t>                Power Systems, MTY MX  </a:t>
                  </a:r>
                  <a:r>
                    <a:rPr lang="en-US" sz="500" b="1" dirty="0">
                      <a:solidFill>
                        <a:schemeClr val="bg1"/>
                      </a:solidFill>
                    </a:rPr>
                    <a:t> </a:t>
                  </a:r>
                </a:p>
                <a:p>
                  <a:r>
                    <a:rPr lang="en-US" sz="500" b="1" dirty="0">
                      <a:solidFill>
                        <a:schemeClr val="bg1"/>
                      </a:solidFill>
                    </a:rPr>
                    <a:t>                                </a:t>
                  </a:r>
                  <a:r>
                    <a:rPr lang="en-US" sz="900" b="1" dirty="0">
                      <a:solidFill>
                        <a:schemeClr val="bg1"/>
                      </a:solidFill>
                    </a:rPr>
                    <a:t>PES &amp; MOVE administrator</a:t>
                  </a:r>
                  <a:r>
                    <a:rPr lang="en-US" sz="900" dirty="0">
                      <a:solidFill>
                        <a:schemeClr val="bg1"/>
                      </a:solidFill>
                    </a:rPr>
                    <a:t>.</a:t>
                  </a:r>
                  <a:endParaRPr lang="en-US" sz="1001" dirty="0">
                    <a:solidFill>
                      <a:schemeClr val="bg1"/>
                    </a:solidFill>
                  </a:endParaRPr>
                </a:p>
              </p:txBody>
            </p:sp>
            <p:pic>
              <p:nvPicPr>
                <p:cNvPr id="320" name="Picture 2" descr="https://spiceportal.schneider-electric.com/image/user_male_portrait?img_id=1556549&amp;img_id_token=2Z4bUbkp5RwUmvCJX0AKDnp9rQU%3D&amp;t=1528229090699">
                  <a:extLst>
                    <a:ext uri="{FF2B5EF4-FFF2-40B4-BE49-F238E27FC236}">
                      <a16:creationId xmlns:a16="http://schemas.microsoft.com/office/drawing/2014/main" id="{0075A8F9-6EA5-486A-8D3D-D03B78111FC4}"/>
                    </a:ext>
                  </a:extLst>
                </p:cNvPr>
                <p:cNvPicPr preferRelativeResize="0">
                  <a:picLocks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811347" y="2268759"/>
                  <a:ext cx="425926" cy="467121"/>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grpSp>
          <p:grpSp>
            <p:nvGrpSpPr>
              <p:cNvPr id="254" name="Group 253">
                <a:extLst>
                  <a:ext uri="{FF2B5EF4-FFF2-40B4-BE49-F238E27FC236}">
                    <a16:creationId xmlns:a16="http://schemas.microsoft.com/office/drawing/2014/main" id="{BCC6A048-F752-4054-944C-2907D70234B6}"/>
                  </a:ext>
                </a:extLst>
              </p:cNvPr>
              <p:cNvGrpSpPr/>
              <p:nvPr/>
            </p:nvGrpSpPr>
            <p:grpSpPr>
              <a:xfrm>
                <a:off x="1885391" y="3419165"/>
                <a:ext cx="2708828" cy="725485"/>
                <a:chOff x="-834711" y="888681"/>
                <a:chExt cx="1807056" cy="467121"/>
              </a:xfrm>
            </p:grpSpPr>
            <p:sp>
              <p:nvSpPr>
                <p:cNvPr id="271" name="Rectangle 270">
                  <a:extLst>
                    <a:ext uri="{FF2B5EF4-FFF2-40B4-BE49-F238E27FC236}">
                      <a16:creationId xmlns:a16="http://schemas.microsoft.com/office/drawing/2014/main" id="{CC231BC3-19D2-4801-B545-9641B83A8BD0}"/>
                    </a:ext>
                  </a:extLst>
                </p:cNvPr>
                <p:cNvSpPr/>
                <p:nvPr/>
              </p:nvSpPr>
              <p:spPr>
                <a:xfrm>
                  <a:off x="-596699" y="912444"/>
                  <a:ext cx="1569044" cy="399571"/>
                </a:xfrm>
                <a:prstGeom prst="rect">
                  <a:avLst/>
                </a:prstGeom>
                <a:solidFill>
                  <a:schemeClr val="bg2"/>
                </a:solidFill>
                <a:ln>
                  <a:solidFill>
                    <a:schemeClr val="bg1"/>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pic>
              <p:nvPicPr>
                <p:cNvPr id="272" name="Picture 4" descr="https://spiceportal.schneider-electric.com/image/user_male_portrait?img_id=26243932&amp;img_id_token=mbnXLKWzNa5elQnLxih11kXXKKg%3D&amp;t=1527600599652">
                  <a:extLst>
                    <a:ext uri="{FF2B5EF4-FFF2-40B4-BE49-F238E27FC236}">
                      <a16:creationId xmlns:a16="http://schemas.microsoft.com/office/drawing/2014/main" id="{04DF4C01-472A-456F-AE82-99E763A759B9}"/>
                    </a:ext>
                  </a:extLst>
                </p:cNvPr>
                <p:cNvPicPr preferRelativeResize="0">
                  <a:picLocks noChangeArrowheads="1"/>
                </p:cNvPicPr>
                <p:nvPr/>
              </p:nvPicPr>
              <p:blipFill>
                <a:blip r:embed="rId6" cstate="email">
                  <a:extLst>
                    <a:ext uri="{28A0092B-C50C-407E-A947-70E740481C1C}">
                      <a14:useLocalDpi xmlns:a14="http://schemas.microsoft.com/office/drawing/2010/main" val="0"/>
                    </a:ext>
                  </a:extLst>
                </a:blip>
                <a:srcRect/>
                <a:stretch>
                  <a:fillRect/>
                </a:stretch>
              </p:blipFill>
              <p:spPr bwMode="auto">
                <a:xfrm>
                  <a:off x="-834711" y="888681"/>
                  <a:ext cx="425926" cy="467121"/>
                </a:xfrm>
                <a:prstGeom prst="ellipse">
                  <a:avLst/>
                </a:prstGeom>
                <a:solidFill>
                  <a:schemeClr val="bg1"/>
                </a:solidFill>
                <a:ln>
                  <a:solidFill>
                    <a:schemeClr val="bg1"/>
                  </a:solidFill>
                </a:ln>
                <a:effectLst>
                  <a:outerShdw blurRad="50800" dist="38100" dir="2700000" algn="tl" rotWithShape="0">
                    <a:prstClr val="black">
                      <a:alpha val="40000"/>
                    </a:prstClr>
                  </a:outerShdw>
                </a:effectLst>
                <a:extLst/>
              </p:spPr>
            </p:pic>
          </p:grpSp>
          <p:sp>
            <p:nvSpPr>
              <p:cNvPr id="255" name="TextBox 254">
                <a:extLst>
                  <a:ext uri="{FF2B5EF4-FFF2-40B4-BE49-F238E27FC236}">
                    <a16:creationId xmlns:a16="http://schemas.microsoft.com/office/drawing/2014/main" id="{D2FF1520-C208-4294-8F6B-C076EF5E40F3}"/>
                  </a:ext>
                </a:extLst>
              </p:cNvPr>
              <p:cNvSpPr txBox="1"/>
              <p:nvPr/>
            </p:nvSpPr>
            <p:spPr>
              <a:xfrm>
                <a:off x="2559017" y="3557384"/>
                <a:ext cx="2109522" cy="411715"/>
              </a:xfrm>
              <a:prstGeom prst="rect">
                <a:avLst/>
              </a:prstGeom>
              <a:noFill/>
            </p:spPr>
            <p:txBody>
              <a:bodyPr wrap="square" rtlCol="0">
                <a:spAutoFit/>
              </a:bodyPr>
              <a:lstStyle/>
              <a:p>
                <a:r>
                  <a:rPr lang="en-US" sz="1400" b="1" dirty="0">
                    <a:solidFill>
                      <a:schemeClr val="bg1"/>
                    </a:solidFill>
                  </a:rPr>
                  <a:t>Karthik Machiraju</a:t>
                </a:r>
              </a:p>
              <a:p>
                <a:r>
                  <a:rPr lang="en-US" sz="900" b="1" dirty="0">
                    <a:solidFill>
                      <a:schemeClr val="bg1"/>
                    </a:solidFill>
                  </a:rPr>
                  <a:t>Home &amp; Distribution, Erlanger, KTz</a:t>
                </a:r>
              </a:p>
            </p:txBody>
          </p:sp>
          <p:sp>
            <p:nvSpPr>
              <p:cNvPr id="269" name="Rectangle 268">
                <a:extLst>
                  <a:ext uri="{FF2B5EF4-FFF2-40B4-BE49-F238E27FC236}">
                    <a16:creationId xmlns:a16="http://schemas.microsoft.com/office/drawing/2014/main" id="{2E136C4D-B6D5-47CC-9616-CE08B4F4FCF3}"/>
                  </a:ext>
                </a:extLst>
              </p:cNvPr>
              <p:cNvSpPr/>
              <p:nvPr/>
            </p:nvSpPr>
            <p:spPr>
              <a:xfrm>
                <a:off x="2240870" y="4294009"/>
                <a:ext cx="2352042" cy="590511"/>
              </a:xfrm>
              <a:prstGeom prst="rect">
                <a:avLst/>
              </a:prstGeom>
              <a:solidFill>
                <a:schemeClr val="bg2"/>
              </a:solidFill>
              <a:ln>
                <a:solidFill>
                  <a:schemeClr val="bg1"/>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400" b="1" dirty="0">
                    <a:solidFill>
                      <a:schemeClr val="bg1"/>
                    </a:solidFill>
                  </a:rPr>
                  <a:t>        Lei Zackschewski</a:t>
                </a:r>
              </a:p>
              <a:p>
                <a:r>
                  <a:rPr lang="en-US" sz="1050" b="1" dirty="0">
                    <a:solidFill>
                      <a:schemeClr val="bg1"/>
                    </a:solidFill>
                  </a:rPr>
                  <a:t>           Power Products, Peru, IN</a:t>
                </a:r>
                <a:endParaRPr lang="en-US" sz="1000" dirty="0"/>
              </a:p>
            </p:txBody>
          </p:sp>
          <p:grpSp>
            <p:nvGrpSpPr>
              <p:cNvPr id="259" name="Group 258">
                <a:extLst>
                  <a:ext uri="{FF2B5EF4-FFF2-40B4-BE49-F238E27FC236}">
                    <a16:creationId xmlns:a16="http://schemas.microsoft.com/office/drawing/2014/main" id="{B2D746E0-DDE7-401F-80AC-C49397128384}"/>
                  </a:ext>
                </a:extLst>
              </p:cNvPr>
              <p:cNvGrpSpPr/>
              <p:nvPr/>
            </p:nvGrpSpPr>
            <p:grpSpPr>
              <a:xfrm>
                <a:off x="1894044" y="5047590"/>
                <a:ext cx="2715965" cy="725485"/>
                <a:chOff x="-828773" y="1927821"/>
                <a:chExt cx="1811817" cy="467121"/>
              </a:xfrm>
            </p:grpSpPr>
            <p:grpSp>
              <p:nvGrpSpPr>
                <p:cNvPr id="265" name="Group 264">
                  <a:extLst>
                    <a:ext uri="{FF2B5EF4-FFF2-40B4-BE49-F238E27FC236}">
                      <a16:creationId xmlns:a16="http://schemas.microsoft.com/office/drawing/2014/main" id="{331B26B0-4D6F-4624-8615-D9E8895A664D}"/>
                    </a:ext>
                  </a:extLst>
                </p:cNvPr>
                <p:cNvGrpSpPr/>
                <p:nvPr/>
              </p:nvGrpSpPr>
              <p:grpSpPr>
                <a:xfrm>
                  <a:off x="-597216" y="1946585"/>
                  <a:ext cx="1580260" cy="409886"/>
                  <a:chOff x="-531965" y="2001168"/>
                  <a:chExt cx="1580260" cy="409886"/>
                </a:xfrm>
              </p:grpSpPr>
              <p:sp>
                <p:nvSpPr>
                  <p:cNvPr id="267" name="Rectangle 266">
                    <a:extLst>
                      <a:ext uri="{FF2B5EF4-FFF2-40B4-BE49-F238E27FC236}">
                        <a16:creationId xmlns:a16="http://schemas.microsoft.com/office/drawing/2014/main" id="{5CA8A285-FA75-4DED-8538-76499F620047}"/>
                      </a:ext>
                    </a:extLst>
                  </p:cNvPr>
                  <p:cNvSpPr/>
                  <p:nvPr/>
                </p:nvSpPr>
                <p:spPr>
                  <a:xfrm>
                    <a:off x="-531965" y="2011483"/>
                    <a:ext cx="1580260" cy="399571"/>
                  </a:xfrm>
                  <a:prstGeom prst="rect">
                    <a:avLst/>
                  </a:prstGeom>
                  <a:solidFill>
                    <a:schemeClr val="bg2"/>
                  </a:solidFill>
                  <a:ln>
                    <a:solidFill>
                      <a:schemeClr val="bg1"/>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68" name="TextBox 267">
                    <a:extLst>
                      <a:ext uri="{FF2B5EF4-FFF2-40B4-BE49-F238E27FC236}">
                        <a16:creationId xmlns:a16="http://schemas.microsoft.com/office/drawing/2014/main" id="{F13773A9-CD8E-447B-99D8-928CCF5482D0}"/>
                      </a:ext>
                    </a:extLst>
                  </p:cNvPr>
                  <p:cNvSpPr txBox="1"/>
                  <p:nvPr/>
                </p:nvSpPr>
                <p:spPr>
                  <a:xfrm>
                    <a:off x="-297967" y="2001168"/>
                    <a:ext cx="1335987" cy="380215"/>
                  </a:xfrm>
                  <a:prstGeom prst="rect">
                    <a:avLst/>
                  </a:prstGeom>
                  <a:noFill/>
                </p:spPr>
                <p:txBody>
                  <a:bodyPr wrap="square" rtlCol="0">
                    <a:spAutoFit/>
                  </a:bodyPr>
                  <a:lstStyle/>
                  <a:p>
                    <a:r>
                      <a:rPr lang="en-US" sz="1401" b="1" dirty="0">
                        <a:solidFill>
                          <a:schemeClr val="bg1"/>
                        </a:solidFill>
                      </a:rPr>
                      <a:t>Alejandra Romero</a:t>
                    </a:r>
                  </a:p>
                  <a:p>
                    <a:r>
                      <a:rPr lang="en-US" sz="1001" b="1" dirty="0">
                        <a:solidFill>
                          <a:schemeClr val="bg1"/>
                        </a:solidFill>
                      </a:rPr>
                      <a:t> Industry, Digital Energy &amp; Secure Power, MTY, MEX</a:t>
                    </a:r>
                  </a:p>
                </p:txBody>
              </p:sp>
            </p:grpSp>
            <p:pic>
              <p:nvPicPr>
                <p:cNvPr id="266" name="Picture 6" descr="https://spiceportal.schneider-electric.com/image/user_male_portrait?img_id=1553357&amp;img_id_token=jpO3Rt52vTcfgZZTmSYo%2Fe3YATE%3D&amp;t=1527601123713">
                  <a:extLst>
                    <a:ext uri="{FF2B5EF4-FFF2-40B4-BE49-F238E27FC236}">
                      <a16:creationId xmlns:a16="http://schemas.microsoft.com/office/drawing/2014/main" id="{B1718233-D93A-4829-B17B-16940EA02863}"/>
                    </a:ext>
                  </a:extLst>
                </p:cNvPr>
                <p:cNvPicPr preferRelativeResize="0">
                  <a:picLocks noChangeArrowheads="1"/>
                </p:cNvPicPr>
                <p:nvPr/>
              </p:nvPicPr>
              <p:blipFill>
                <a:blip r:embed="rId7" cstate="email">
                  <a:extLst>
                    <a:ext uri="{28A0092B-C50C-407E-A947-70E740481C1C}">
                      <a14:useLocalDpi xmlns:a14="http://schemas.microsoft.com/office/drawing/2010/main" val="0"/>
                    </a:ext>
                  </a:extLst>
                </a:blip>
                <a:srcRect/>
                <a:stretch>
                  <a:fillRect/>
                </a:stretch>
              </p:blipFill>
              <p:spPr bwMode="auto">
                <a:xfrm>
                  <a:off x="-828773" y="1927821"/>
                  <a:ext cx="425926" cy="467121"/>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grpSp>
          <p:cxnSp>
            <p:nvCxnSpPr>
              <p:cNvPr id="505" name="Straight Arrow Connector 504">
                <a:extLst>
                  <a:ext uri="{FF2B5EF4-FFF2-40B4-BE49-F238E27FC236}">
                    <a16:creationId xmlns:a16="http://schemas.microsoft.com/office/drawing/2014/main" id="{A4D6E5DF-CCF4-4A1E-BECC-5127B99B4C0F}"/>
                  </a:ext>
                </a:extLst>
              </p:cNvPr>
              <p:cNvCxnSpPr>
                <a:cxnSpLocks/>
              </p:cNvCxnSpPr>
              <p:nvPr/>
            </p:nvCxnSpPr>
            <p:spPr>
              <a:xfrm>
                <a:off x="1667197" y="3798307"/>
                <a:ext cx="205197"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06" name="Straight Arrow Connector 505">
                <a:extLst>
                  <a:ext uri="{FF2B5EF4-FFF2-40B4-BE49-F238E27FC236}">
                    <a16:creationId xmlns:a16="http://schemas.microsoft.com/office/drawing/2014/main" id="{DE8D3EEA-9716-4AEB-BFE9-A820B1B15D78}"/>
                  </a:ext>
                </a:extLst>
              </p:cNvPr>
              <p:cNvCxnSpPr>
                <a:cxnSpLocks/>
              </p:cNvCxnSpPr>
              <p:nvPr/>
            </p:nvCxnSpPr>
            <p:spPr>
              <a:xfrm>
                <a:off x="1692632" y="4580908"/>
                <a:ext cx="205197"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07" name="Straight Arrow Connector 506">
                <a:extLst>
                  <a:ext uri="{FF2B5EF4-FFF2-40B4-BE49-F238E27FC236}">
                    <a16:creationId xmlns:a16="http://schemas.microsoft.com/office/drawing/2014/main" id="{E08A442D-56F1-4B8D-8455-2C2B1237B369}"/>
                  </a:ext>
                </a:extLst>
              </p:cNvPr>
              <p:cNvCxnSpPr>
                <a:cxnSpLocks/>
              </p:cNvCxnSpPr>
              <p:nvPr/>
            </p:nvCxnSpPr>
            <p:spPr>
              <a:xfrm>
                <a:off x="1671498" y="5392165"/>
                <a:ext cx="205197"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08" name="Straight Arrow Connector 507">
                <a:extLst>
                  <a:ext uri="{FF2B5EF4-FFF2-40B4-BE49-F238E27FC236}">
                    <a16:creationId xmlns:a16="http://schemas.microsoft.com/office/drawing/2014/main" id="{1B47414E-B28D-4EC5-8FD9-C8F6C5C112BE}"/>
                  </a:ext>
                </a:extLst>
              </p:cNvPr>
              <p:cNvCxnSpPr>
                <a:cxnSpLocks/>
              </p:cNvCxnSpPr>
              <p:nvPr/>
            </p:nvCxnSpPr>
            <p:spPr>
              <a:xfrm>
                <a:off x="1675142" y="6180898"/>
                <a:ext cx="205197"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grpSp>
      </p:grpSp>
      <p:cxnSp>
        <p:nvCxnSpPr>
          <p:cNvPr id="370" name="Straight Arrow Connector 369">
            <a:extLst>
              <a:ext uri="{FF2B5EF4-FFF2-40B4-BE49-F238E27FC236}">
                <a16:creationId xmlns:a16="http://schemas.microsoft.com/office/drawing/2014/main" id="{04746722-E7C9-4EEE-B971-B8FEED623FC9}"/>
              </a:ext>
            </a:extLst>
          </p:cNvPr>
          <p:cNvCxnSpPr>
            <a:cxnSpLocks/>
            <a:endCxn id="228" idx="0"/>
          </p:cNvCxnSpPr>
          <p:nvPr/>
        </p:nvCxnSpPr>
        <p:spPr>
          <a:xfrm flipH="1">
            <a:off x="7665846" y="2512612"/>
            <a:ext cx="7163" cy="195471"/>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45" name="Group 44">
            <a:extLst>
              <a:ext uri="{FF2B5EF4-FFF2-40B4-BE49-F238E27FC236}">
                <a16:creationId xmlns:a16="http://schemas.microsoft.com/office/drawing/2014/main" id="{E30D0462-F24C-4869-A98A-CA8CC6A126D6}"/>
              </a:ext>
            </a:extLst>
          </p:cNvPr>
          <p:cNvGrpSpPr/>
          <p:nvPr/>
        </p:nvGrpSpPr>
        <p:grpSpPr>
          <a:xfrm>
            <a:off x="4773997" y="2708083"/>
            <a:ext cx="5737632" cy="5783604"/>
            <a:chOff x="10662796" y="2955994"/>
            <a:chExt cx="5737632" cy="5783604"/>
          </a:xfrm>
        </p:grpSpPr>
        <p:sp>
          <p:nvSpPr>
            <p:cNvPr id="228" name="TextBox 227">
              <a:extLst>
                <a:ext uri="{FF2B5EF4-FFF2-40B4-BE49-F238E27FC236}">
                  <a16:creationId xmlns:a16="http://schemas.microsoft.com/office/drawing/2014/main" id="{F0EAB3C7-BC36-440A-9803-9B16976F417F}"/>
                </a:ext>
              </a:extLst>
            </p:cNvPr>
            <p:cNvSpPr txBox="1"/>
            <p:nvPr/>
          </p:nvSpPr>
          <p:spPr>
            <a:xfrm>
              <a:off x="11659594" y="2955994"/>
              <a:ext cx="3790102" cy="348557"/>
            </a:xfrm>
            <a:prstGeom prst="rect">
              <a:avLst/>
            </a:prstGeom>
            <a:solidFill>
              <a:schemeClr val="accent2">
                <a:lumMod val="75000"/>
              </a:schemeClr>
            </a:solidFill>
            <a:ln>
              <a:solidFill>
                <a:schemeClr val="bg1"/>
              </a:solidFill>
            </a:ln>
            <a:effectLst>
              <a:outerShdw blurRad="50800" dist="38100" dir="2700000" algn="tl" rotWithShape="0">
                <a:prstClr val="black">
                  <a:alpha val="40000"/>
                </a:prstClr>
              </a:outerShdw>
            </a:effectLst>
            <a:scene3d>
              <a:camera prst="orthographicFront"/>
              <a:lightRig rig="threePt" dir="t"/>
            </a:scene3d>
            <a:sp3d>
              <a:bevelT/>
            </a:sp3d>
          </p:spPr>
          <p:txBody>
            <a:bodyPr wrap="square" rtlCol="0" anchor="ctr">
              <a:spAutoFit/>
            </a:bodyPr>
            <a:lstStyle/>
            <a:p>
              <a:pPr algn="ctr"/>
              <a:endParaRPr lang="es-419" sz="132" b="1" dirty="0">
                <a:solidFill>
                  <a:schemeClr val="bg1"/>
                </a:solidFill>
              </a:endParaRPr>
            </a:p>
            <a:p>
              <a:pPr algn="ctr"/>
              <a:r>
                <a:rPr lang="es-419" sz="1401" b="1" dirty="0">
                  <a:solidFill>
                    <a:schemeClr val="bg1"/>
                  </a:solidFill>
                </a:rPr>
                <a:t>Strategic Projects &amp; Program Management</a:t>
              </a:r>
            </a:p>
            <a:p>
              <a:pPr algn="ctr"/>
              <a:endParaRPr lang="en-US" sz="132" b="1" dirty="0">
                <a:solidFill>
                  <a:schemeClr val="bg1"/>
                </a:solidFill>
              </a:endParaRPr>
            </a:p>
          </p:txBody>
        </p:sp>
        <p:sp>
          <p:nvSpPr>
            <p:cNvPr id="230" name="TextBox 229">
              <a:extLst>
                <a:ext uri="{FF2B5EF4-FFF2-40B4-BE49-F238E27FC236}">
                  <a16:creationId xmlns:a16="http://schemas.microsoft.com/office/drawing/2014/main" id="{E4DA9CF3-3CA7-467D-AB23-68194948AD64}"/>
                </a:ext>
              </a:extLst>
            </p:cNvPr>
            <p:cNvSpPr txBox="1"/>
            <p:nvPr/>
          </p:nvSpPr>
          <p:spPr>
            <a:xfrm>
              <a:off x="12407674" y="3463307"/>
              <a:ext cx="2491850" cy="615939"/>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lgn="ctr">
                <a:defRPr sz="900" b="1">
                  <a:solidFill>
                    <a:schemeClr val="bg1"/>
                  </a:solidFill>
                </a:defRPr>
              </a:lvl1pPr>
            </a:lstStyle>
            <a:p>
              <a:r>
                <a:rPr lang="en-US" sz="1401" dirty="0"/>
                <a:t>Diego Garza</a:t>
              </a:r>
            </a:p>
            <a:p>
              <a:r>
                <a:rPr lang="en-US" sz="601" dirty="0"/>
                <a:t>                 </a:t>
              </a:r>
              <a:r>
                <a:rPr lang="en-US" sz="1001" dirty="0"/>
                <a:t>Sr. Manager, MTY MEX</a:t>
              </a:r>
            </a:p>
            <a:p>
              <a:pPr algn="l"/>
              <a:r>
                <a:rPr lang="en-US" sz="500" dirty="0"/>
                <a:t>                                   </a:t>
              </a:r>
              <a:r>
                <a:rPr lang="en-US" sz="1001" b="0" dirty="0"/>
                <a:t>Leader PM</a:t>
              </a:r>
            </a:p>
          </p:txBody>
        </p:sp>
        <p:pic>
          <p:nvPicPr>
            <p:cNvPr id="548" name="Picture 547">
              <a:extLst>
                <a:ext uri="{FF2B5EF4-FFF2-40B4-BE49-F238E27FC236}">
                  <a16:creationId xmlns:a16="http://schemas.microsoft.com/office/drawing/2014/main" id="{DE86E4AD-92F8-4D99-A273-112032934E44}"/>
                </a:ext>
              </a:extLst>
            </p:cNvPr>
            <p:cNvPicPr preferRelativeResize="0">
              <a:picLocks/>
            </p:cNvPicPr>
            <p:nvPr/>
          </p:nvPicPr>
          <p:blipFill>
            <a:blip r:embed="rId8" cstate="email">
              <a:extLst>
                <a:ext uri="{28A0092B-C50C-407E-A947-70E740481C1C}">
                  <a14:useLocalDpi xmlns:a14="http://schemas.microsoft.com/office/drawing/2010/main" val="0"/>
                </a:ext>
              </a:extLst>
            </a:blip>
            <a:stretch>
              <a:fillRect/>
            </a:stretch>
          </p:blipFill>
          <p:spPr>
            <a:xfrm>
              <a:off x="12008836" y="3397700"/>
              <a:ext cx="667512" cy="786384"/>
            </a:xfrm>
            <a:prstGeom prst="ellipse">
              <a:avLst/>
            </a:prstGeom>
            <a:ln w="12700" cap="rnd">
              <a:solidFill>
                <a:schemeClr val="bg1"/>
              </a:solidFill>
              <a:prstDash val="solid"/>
            </a:ln>
            <a:effectLst/>
          </p:spPr>
        </p:pic>
        <p:grpSp>
          <p:nvGrpSpPr>
            <p:cNvPr id="97" name="Group 96">
              <a:extLst>
                <a:ext uri="{FF2B5EF4-FFF2-40B4-BE49-F238E27FC236}">
                  <a16:creationId xmlns:a16="http://schemas.microsoft.com/office/drawing/2014/main" id="{A172FFB0-050A-4772-AA0A-8E90C895237C}"/>
                </a:ext>
              </a:extLst>
            </p:cNvPr>
            <p:cNvGrpSpPr/>
            <p:nvPr/>
          </p:nvGrpSpPr>
          <p:grpSpPr>
            <a:xfrm>
              <a:off x="10958436" y="4387270"/>
              <a:ext cx="5441992" cy="4352328"/>
              <a:chOff x="12541464" y="4243091"/>
              <a:chExt cx="5720997" cy="3794515"/>
            </a:xfrm>
          </p:grpSpPr>
          <p:sp>
            <p:nvSpPr>
              <p:cNvPr id="297" name="TextBox 296">
                <a:extLst>
                  <a:ext uri="{FF2B5EF4-FFF2-40B4-BE49-F238E27FC236}">
                    <a16:creationId xmlns:a16="http://schemas.microsoft.com/office/drawing/2014/main" id="{05DDC344-CC3C-4093-B1F6-E34769D04C24}"/>
                  </a:ext>
                </a:extLst>
              </p:cNvPr>
              <p:cNvSpPr txBox="1"/>
              <p:nvPr/>
            </p:nvSpPr>
            <p:spPr>
              <a:xfrm>
                <a:off x="12698306" y="4298276"/>
                <a:ext cx="2489716" cy="558045"/>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lgn="ctr">
                  <a:defRPr sz="900" b="1">
                    <a:solidFill>
                      <a:schemeClr val="bg1"/>
                    </a:solidFill>
                  </a:defRPr>
                </a:lvl1pPr>
              </a:lstStyle>
              <a:p>
                <a:pPr algn="l"/>
                <a:r>
                  <a:rPr lang="en-US" sz="1401" dirty="0"/>
                  <a:t>          Nilda Ramos</a:t>
                </a:r>
              </a:p>
              <a:p>
                <a:pPr algn="l"/>
                <a:r>
                  <a:rPr lang="en-US" sz="601" dirty="0"/>
                  <a:t>                        </a:t>
                </a:r>
                <a:r>
                  <a:rPr lang="en-US" sz="1001" dirty="0"/>
                  <a:t>PM, MTY MEX</a:t>
                </a:r>
              </a:p>
              <a:p>
                <a:pPr algn="l"/>
                <a:r>
                  <a:rPr lang="en-US" sz="1001" dirty="0"/>
                  <a:t>              </a:t>
                </a:r>
                <a:r>
                  <a:rPr lang="en-US" b="0" dirty="0"/>
                  <a:t>SBO P1</a:t>
                </a:r>
              </a:p>
            </p:txBody>
          </p:sp>
          <p:sp>
            <p:nvSpPr>
              <p:cNvPr id="294" name="TextBox 293">
                <a:extLst>
                  <a:ext uri="{FF2B5EF4-FFF2-40B4-BE49-F238E27FC236}">
                    <a16:creationId xmlns:a16="http://schemas.microsoft.com/office/drawing/2014/main" id="{B91BF383-3CCE-42E4-9787-BE1FBEB2FCEC}"/>
                  </a:ext>
                </a:extLst>
              </p:cNvPr>
              <p:cNvSpPr txBox="1"/>
              <p:nvPr/>
            </p:nvSpPr>
            <p:spPr>
              <a:xfrm>
                <a:off x="12697713" y="5069557"/>
                <a:ext cx="2489716" cy="558045"/>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lgn="ctr">
                  <a:defRPr sz="900" b="1">
                    <a:solidFill>
                      <a:schemeClr val="bg1"/>
                    </a:solidFill>
                  </a:defRPr>
                </a:lvl1pPr>
              </a:lstStyle>
              <a:p>
                <a:r>
                  <a:rPr lang="en-US" dirty="0"/>
                  <a:t>              </a:t>
                </a:r>
                <a:r>
                  <a:rPr lang="en-US" sz="1401" dirty="0"/>
                  <a:t>Juan Bacilio Garza</a:t>
                </a:r>
                <a:r>
                  <a:rPr lang="en-US" sz="601" dirty="0"/>
                  <a:t> </a:t>
                </a:r>
              </a:p>
              <a:p>
                <a:pPr algn="l"/>
                <a:r>
                  <a:rPr lang="en-US" sz="1001" dirty="0"/>
                  <a:t>                </a:t>
                </a:r>
                <a:r>
                  <a:rPr lang="en-US" sz="700" dirty="0"/>
                  <a:t> </a:t>
                </a:r>
                <a:r>
                  <a:rPr lang="en-US" sz="1001" dirty="0"/>
                  <a:t>PM, MTY MEX</a:t>
                </a:r>
              </a:p>
              <a:p>
                <a:pPr algn="l"/>
                <a:r>
                  <a:rPr lang="en-US" b="0" dirty="0"/>
                  <a:t>                  QVE, CoS, SBO D2-M2</a:t>
                </a:r>
              </a:p>
            </p:txBody>
          </p:sp>
          <p:sp>
            <p:nvSpPr>
              <p:cNvPr id="291" name="TextBox 290">
                <a:extLst>
                  <a:ext uri="{FF2B5EF4-FFF2-40B4-BE49-F238E27FC236}">
                    <a16:creationId xmlns:a16="http://schemas.microsoft.com/office/drawing/2014/main" id="{4F7E2B96-A103-443A-BD83-335003294A90}"/>
                  </a:ext>
                </a:extLst>
              </p:cNvPr>
              <p:cNvSpPr txBox="1"/>
              <p:nvPr/>
            </p:nvSpPr>
            <p:spPr>
              <a:xfrm>
                <a:off x="15769060" y="5160911"/>
                <a:ext cx="2489716" cy="558045"/>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lgn="ctr">
                  <a:defRPr sz="900" b="1">
                    <a:solidFill>
                      <a:schemeClr val="bg1"/>
                    </a:solidFill>
                  </a:defRPr>
                </a:lvl1pPr>
              </a:lstStyle>
              <a:p>
                <a:pPr algn="l"/>
                <a:r>
                  <a:rPr lang="es-MX" sz="1400" b="0" dirty="0"/>
                  <a:t>            M</a:t>
                </a:r>
                <a:r>
                  <a:rPr lang="en-US" sz="1400" b="0" dirty="0"/>
                  <a:t>anuel Yanez</a:t>
                </a:r>
              </a:p>
              <a:p>
                <a:pPr algn="l"/>
                <a:r>
                  <a:rPr lang="es-MX" sz="1000" b="0" dirty="0"/>
                  <a:t>                  PM, MTY MEX</a:t>
                </a:r>
                <a:endParaRPr lang="en-US" sz="1200" b="0" dirty="0"/>
              </a:p>
            </p:txBody>
          </p:sp>
          <p:cxnSp>
            <p:nvCxnSpPr>
              <p:cNvPr id="240" name="Straight Arrow Connector 239">
                <a:extLst>
                  <a:ext uri="{FF2B5EF4-FFF2-40B4-BE49-F238E27FC236}">
                    <a16:creationId xmlns:a16="http://schemas.microsoft.com/office/drawing/2014/main" id="{F36B6B82-8559-4491-9D4A-0062301D61E9}"/>
                  </a:ext>
                </a:extLst>
              </p:cNvPr>
              <p:cNvCxnSpPr>
                <a:cxnSpLocks/>
              </p:cNvCxnSpPr>
              <p:nvPr/>
            </p:nvCxnSpPr>
            <p:spPr>
              <a:xfrm>
                <a:off x="14907415" y="6320405"/>
                <a:ext cx="205196"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241" name="Group 240">
                <a:extLst>
                  <a:ext uri="{FF2B5EF4-FFF2-40B4-BE49-F238E27FC236}">
                    <a16:creationId xmlns:a16="http://schemas.microsoft.com/office/drawing/2014/main" id="{0A1D0381-3C6D-4CDD-933A-C23437AB9706}"/>
                  </a:ext>
                </a:extLst>
              </p:cNvPr>
              <p:cNvGrpSpPr/>
              <p:nvPr/>
            </p:nvGrpSpPr>
            <p:grpSpPr>
              <a:xfrm>
                <a:off x="12584104" y="5818775"/>
                <a:ext cx="2594800" cy="685596"/>
                <a:chOff x="5576120" y="2593073"/>
                <a:chExt cx="1730988" cy="441438"/>
              </a:xfrm>
            </p:grpSpPr>
            <p:sp>
              <p:nvSpPr>
                <p:cNvPr id="288" name="TextBox 287">
                  <a:extLst>
                    <a:ext uri="{FF2B5EF4-FFF2-40B4-BE49-F238E27FC236}">
                      <a16:creationId xmlns:a16="http://schemas.microsoft.com/office/drawing/2014/main" id="{FC931E18-4AEA-4BDE-91DF-31E3B9AF09B5}"/>
                    </a:ext>
                  </a:extLst>
                </p:cNvPr>
                <p:cNvSpPr txBox="1"/>
                <p:nvPr/>
              </p:nvSpPr>
              <p:spPr>
                <a:xfrm>
                  <a:off x="5646222" y="2627128"/>
                  <a:ext cx="1660886" cy="35931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lgn="ctr">
                    <a:defRPr sz="900" b="1">
                      <a:solidFill>
                        <a:schemeClr val="bg1"/>
                      </a:solidFill>
                    </a:defRPr>
                  </a:lvl1pPr>
                </a:lstStyle>
                <a:p>
                  <a:pPr algn="l"/>
                  <a:r>
                    <a:rPr lang="en-US" sz="1401" dirty="0"/>
                    <a:t>             Ricardo Ruiz</a:t>
                  </a:r>
                </a:p>
                <a:p>
                  <a:pPr algn="l"/>
                  <a:r>
                    <a:rPr lang="en-US" sz="1001" dirty="0"/>
                    <a:t>                  </a:t>
                  </a:r>
                  <a:r>
                    <a:rPr lang="en-US" sz="601" dirty="0"/>
                    <a:t> </a:t>
                  </a:r>
                  <a:r>
                    <a:rPr lang="en-US" sz="1001" dirty="0"/>
                    <a:t>PM,  MTY MEX</a:t>
                  </a:r>
                </a:p>
                <a:p>
                  <a:pPr algn="l"/>
                  <a:r>
                    <a:rPr lang="en-US" b="0" dirty="0"/>
                    <a:t>                    </a:t>
                  </a:r>
                  <a:r>
                    <a:rPr lang="en-US" sz="500" b="0" dirty="0"/>
                    <a:t> </a:t>
                  </a:r>
                  <a:r>
                    <a:rPr lang="en-US" b="0" dirty="0"/>
                    <a:t>QVE, CoS, SBO K1 and K2</a:t>
                  </a:r>
                </a:p>
              </p:txBody>
            </p:sp>
            <p:pic>
              <p:nvPicPr>
                <p:cNvPr id="290" name="Picture 289">
                  <a:extLst>
                    <a:ext uri="{FF2B5EF4-FFF2-40B4-BE49-F238E27FC236}">
                      <a16:creationId xmlns:a16="http://schemas.microsoft.com/office/drawing/2014/main" id="{E2D6DB4D-D8D8-4FE1-921D-BDC00C212A47}"/>
                    </a:ext>
                  </a:extLst>
                </p:cNvPr>
                <p:cNvPicPr preferRelativeResize="0">
                  <a:picLocks/>
                </p:cNvPicPr>
                <p:nvPr/>
              </p:nvPicPr>
              <p:blipFill>
                <a:blip r:embed="rId9" cstate="email">
                  <a:extLst>
                    <a:ext uri="{28A0092B-C50C-407E-A947-70E740481C1C}">
                      <a14:useLocalDpi xmlns:a14="http://schemas.microsoft.com/office/drawing/2010/main" val="0"/>
                    </a:ext>
                  </a:extLst>
                </a:blip>
                <a:stretch>
                  <a:fillRect/>
                </a:stretch>
              </p:blipFill>
              <p:spPr>
                <a:xfrm>
                  <a:off x="5576120" y="2593073"/>
                  <a:ext cx="468126" cy="441438"/>
                </a:xfrm>
                <a:prstGeom prst="ellipse">
                  <a:avLst/>
                </a:prstGeom>
                <a:ln w="12700" cap="rnd">
                  <a:solidFill>
                    <a:schemeClr val="bg1"/>
                  </a:solidFill>
                  <a:prstDash val="solid"/>
                </a:ln>
                <a:effectLst/>
              </p:spPr>
            </p:pic>
          </p:grpSp>
          <p:sp>
            <p:nvSpPr>
              <p:cNvPr id="285" name="TextBox 284">
                <a:extLst>
                  <a:ext uri="{FF2B5EF4-FFF2-40B4-BE49-F238E27FC236}">
                    <a16:creationId xmlns:a16="http://schemas.microsoft.com/office/drawing/2014/main" id="{E5C869D6-3E1A-4D7C-8901-A52F030CD835}"/>
                  </a:ext>
                </a:extLst>
              </p:cNvPr>
              <p:cNvSpPr txBox="1"/>
              <p:nvPr/>
            </p:nvSpPr>
            <p:spPr>
              <a:xfrm>
                <a:off x="15766975" y="4344826"/>
                <a:ext cx="2489716" cy="558045"/>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lgn="ctr">
                  <a:defRPr sz="900" b="1">
                    <a:solidFill>
                      <a:schemeClr val="bg1"/>
                    </a:solidFill>
                  </a:defRPr>
                </a:lvl1pPr>
              </a:lstStyle>
              <a:p>
                <a:pPr algn="l"/>
                <a:r>
                  <a:rPr lang="en-US" sz="1401" dirty="0"/>
                  <a:t>             Osvaldo Balboa</a:t>
                </a:r>
              </a:p>
              <a:p>
                <a:pPr algn="l"/>
                <a:r>
                  <a:rPr lang="en-US" sz="601" dirty="0"/>
                  <a:t>             </a:t>
                </a:r>
                <a:r>
                  <a:rPr lang="en-US" sz="1001" dirty="0"/>
                  <a:t>           PM, MTY MEX</a:t>
                </a:r>
              </a:p>
              <a:p>
                <a:r>
                  <a:rPr lang="en-US" sz="601" dirty="0"/>
                  <a:t>     </a:t>
                </a:r>
                <a:r>
                  <a:rPr lang="en-US" b="0" dirty="0"/>
                  <a:t>QVE, CoS, SBO G´s</a:t>
                </a:r>
              </a:p>
            </p:txBody>
          </p:sp>
          <p:grpSp>
            <p:nvGrpSpPr>
              <p:cNvPr id="247" name="Group 246">
                <a:extLst>
                  <a:ext uri="{FF2B5EF4-FFF2-40B4-BE49-F238E27FC236}">
                    <a16:creationId xmlns:a16="http://schemas.microsoft.com/office/drawing/2014/main" id="{946EBCF9-2491-4EDB-822A-82D5ED9D8F01}"/>
                  </a:ext>
                </a:extLst>
              </p:cNvPr>
              <p:cNvGrpSpPr/>
              <p:nvPr/>
            </p:nvGrpSpPr>
            <p:grpSpPr>
              <a:xfrm>
                <a:off x="12572268" y="6598802"/>
                <a:ext cx="2606635" cy="685598"/>
                <a:chOff x="3642473" y="3028986"/>
                <a:chExt cx="1738883" cy="441439"/>
              </a:xfrm>
            </p:grpSpPr>
            <p:sp>
              <p:nvSpPr>
                <p:cNvPr id="282" name="TextBox 281">
                  <a:extLst>
                    <a:ext uri="{FF2B5EF4-FFF2-40B4-BE49-F238E27FC236}">
                      <a16:creationId xmlns:a16="http://schemas.microsoft.com/office/drawing/2014/main" id="{34517230-5CE7-42AF-A52C-927155714660}"/>
                    </a:ext>
                  </a:extLst>
                </p:cNvPr>
                <p:cNvSpPr txBox="1"/>
                <p:nvPr/>
              </p:nvSpPr>
              <p:spPr>
                <a:xfrm>
                  <a:off x="3720470" y="3072641"/>
                  <a:ext cx="1660886" cy="359311"/>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lgn="ctr">
                    <a:defRPr sz="900" b="1">
                      <a:solidFill>
                        <a:schemeClr val="bg1"/>
                      </a:solidFill>
                    </a:defRPr>
                  </a:lvl1pPr>
                </a:lstStyle>
                <a:p>
                  <a:pPr algn="l"/>
                  <a:r>
                    <a:rPr lang="en-US" sz="1401" dirty="0"/>
                    <a:t>          </a:t>
                  </a:r>
                  <a:r>
                    <a:rPr lang="en-US" sz="1300" dirty="0"/>
                    <a:t>Madeleine Gutierrez</a:t>
                  </a:r>
                </a:p>
                <a:p>
                  <a:pPr algn="l"/>
                  <a:r>
                    <a:rPr lang="en-US" sz="1001" dirty="0"/>
                    <a:t>                 PM,  MTY MEX</a:t>
                  </a:r>
                </a:p>
                <a:p>
                  <a:pPr algn="l"/>
                  <a:r>
                    <a:rPr lang="en-US" sz="1001" b="0" dirty="0"/>
                    <a:t>                 QVE, CoS, SBO K3 </a:t>
                  </a:r>
                </a:p>
              </p:txBody>
            </p:sp>
            <p:pic>
              <p:nvPicPr>
                <p:cNvPr id="284" name="Picture 283">
                  <a:extLst>
                    <a:ext uri="{FF2B5EF4-FFF2-40B4-BE49-F238E27FC236}">
                      <a16:creationId xmlns:a16="http://schemas.microsoft.com/office/drawing/2014/main" id="{28B71652-C4B2-4723-8CCF-1617A6B1ABE5}"/>
                    </a:ext>
                  </a:extLst>
                </p:cNvPr>
                <p:cNvPicPr preferRelativeResize="0">
                  <a:picLocks/>
                </p:cNvPicPr>
                <p:nvPr/>
              </p:nvPicPr>
              <p:blipFill>
                <a:blip r:embed="rId10" cstate="email">
                  <a:extLst>
                    <a:ext uri="{28A0092B-C50C-407E-A947-70E740481C1C}">
                      <a14:useLocalDpi xmlns:a14="http://schemas.microsoft.com/office/drawing/2010/main" val="0"/>
                    </a:ext>
                  </a:extLst>
                </a:blip>
                <a:stretch>
                  <a:fillRect/>
                </a:stretch>
              </p:blipFill>
              <p:spPr>
                <a:xfrm>
                  <a:off x="3642473" y="3028986"/>
                  <a:ext cx="468126" cy="441439"/>
                </a:xfrm>
                <a:prstGeom prst="ellipse">
                  <a:avLst/>
                </a:prstGeom>
                <a:ln w="12700" cap="rnd">
                  <a:solidFill>
                    <a:schemeClr val="bg1"/>
                  </a:solidFill>
                  <a:prstDash val="solid"/>
                </a:ln>
                <a:effectLst/>
              </p:spPr>
            </p:pic>
          </p:grpSp>
          <p:grpSp>
            <p:nvGrpSpPr>
              <p:cNvPr id="248" name="Group 247">
                <a:extLst>
                  <a:ext uri="{FF2B5EF4-FFF2-40B4-BE49-F238E27FC236}">
                    <a16:creationId xmlns:a16="http://schemas.microsoft.com/office/drawing/2014/main" id="{B5A1BC43-07C5-4D51-9EA5-AEDF3432C273}"/>
                  </a:ext>
                </a:extLst>
              </p:cNvPr>
              <p:cNvGrpSpPr/>
              <p:nvPr/>
            </p:nvGrpSpPr>
            <p:grpSpPr>
              <a:xfrm>
                <a:off x="15650164" y="6677661"/>
                <a:ext cx="2601161" cy="685597"/>
                <a:chOff x="6108655" y="3053310"/>
                <a:chExt cx="1735230" cy="441438"/>
              </a:xfrm>
            </p:grpSpPr>
            <p:sp>
              <p:nvSpPr>
                <p:cNvPr id="279" name="TextBox 278">
                  <a:extLst>
                    <a:ext uri="{FF2B5EF4-FFF2-40B4-BE49-F238E27FC236}">
                      <a16:creationId xmlns:a16="http://schemas.microsoft.com/office/drawing/2014/main" id="{16887C6E-E16B-4D6C-AFB5-DF955C85C82B}"/>
                    </a:ext>
                  </a:extLst>
                </p:cNvPr>
                <p:cNvSpPr txBox="1"/>
                <p:nvPr/>
              </p:nvSpPr>
              <p:spPr>
                <a:xfrm>
                  <a:off x="6183000" y="3091329"/>
                  <a:ext cx="1660885" cy="35931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lgn="ctr">
                    <a:defRPr sz="900" b="1">
                      <a:solidFill>
                        <a:schemeClr val="bg1"/>
                      </a:solidFill>
                    </a:defRPr>
                  </a:lvl1pPr>
                </a:lstStyle>
                <a:p>
                  <a:pPr algn="l"/>
                  <a:r>
                    <a:rPr lang="en-US" dirty="0"/>
                    <a:t>                  </a:t>
                  </a:r>
                  <a:r>
                    <a:rPr lang="en-US" sz="1401" dirty="0"/>
                    <a:t>Angel Nunez</a:t>
                  </a:r>
                </a:p>
                <a:p>
                  <a:pPr algn="l"/>
                  <a:r>
                    <a:rPr lang="en-US" sz="1001" dirty="0"/>
                    <a:t>                PM, MTY MEX</a:t>
                  </a:r>
                </a:p>
                <a:p>
                  <a:pPr algn="l"/>
                  <a:r>
                    <a:rPr lang="en-US" sz="601" dirty="0"/>
                    <a:t>                          </a:t>
                  </a:r>
                  <a:r>
                    <a:rPr lang="en-US" sz="1001" b="0" dirty="0"/>
                    <a:t>SBO P1 D2-M2</a:t>
                  </a:r>
                </a:p>
              </p:txBody>
            </p:sp>
            <p:pic>
              <p:nvPicPr>
                <p:cNvPr id="281" name="Picture 280">
                  <a:extLst>
                    <a:ext uri="{FF2B5EF4-FFF2-40B4-BE49-F238E27FC236}">
                      <a16:creationId xmlns:a16="http://schemas.microsoft.com/office/drawing/2014/main" id="{391382EB-EE61-451B-9784-7A9864453877}"/>
                    </a:ext>
                  </a:extLst>
                </p:cNvPr>
                <p:cNvPicPr preferRelativeResize="0">
                  <a:picLocks/>
                </p:cNvPicPr>
                <p:nvPr/>
              </p:nvPicPr>
              <p:blipFill>
                <a:blip r:embed="rId11" cstate="email">
                  <a:extLst>
                    <a:ext uri="{28A0092B-C50C-407E-A947-70E740481C1C}">
                      <a14:useLocalDpi xmlns:a14="http://schemas.microsoft.com/office/drawing/2010/main" val="0"/>
                    </a:ext>
                  </a:extLst>
                </a:blip>
                <a:stretch>
                  <a:fillRect/>
                </a:stretch>
              </p:blipFill>
              <p:spPr>
                <a:xfrm>
                  <a:off x="6108655" y="3053310"/>
                  <a:ext cx="468126" cy="441438"/>
                </a:xfrm>
                <a:prstGeom prst="ellipse">
                  <a:avLst/>
                </a:prstGeom>
                <a:ln w="12700" cap="rnd">
                  <a:solidFill>
                    <a:schemeClr val="bg1"/>
                  </a:solidFill>
                  <a:prstDash val="solid"/>
                </a:ln>
                <a:effectLst/>
              </p:spPr>
            </p:pic>
          </p:grpSp>
          <p:grpSp>
            <p:nvGrpSpPr>
              <p:cNvPr id="250" name="Group 249">
                <a:extLst>
                  <a:ext uri="{FF2B5EF4-FFF2-40B4-BE49-F238E27FC236}">
                    <a16:creationId xmlns:a16="http://schemas.microsoft.com/office/drawing/2014/main" id="{6504C634-B425-42E3-8245-8D7C4D3CEAD0}"/>
                  </a:ext>
                </a:extLst>
              </p:cNvPr>
              <p:cNvGrpSpPr/>
              <p:nvPr/>
            </p:nvGrpSpPr>
            <p:grpSpPr>
              <a:xfrm>
                <a:off x="12594249" y="7352008"/>
                <a:ext cx="2588279" cy="685598"/>
                <a:chOff x="3682935" y="3521346"/>
                <a:chExt cx="1726637" cy="441438"/>
              </a:xfrm>
            </p:grpSpPr>
            <p:sp>
              <p:nvSpPr>
                <p:cNvPr id="276" name="TextBox 275">
                  <a:extLst>
                    <a:ext uri="{FF2B5EF4-FFF2-40B4-BE49-F238E27FC236}">
                      <a16:creationId xmlns:a16="http://schemas.microsoft.com/office/drawing/2014/main" id="{5DE0FF4B-BD8F-4EEC-A000-EFAED5836344}"/>
                    </a:ext>
                  </a:extLst>
                </p:cNvPr>
                <p:cNvSpPr txBox="1"/>
                <p:nvPr/>
              </p:nvSpPr>
              <p:spPr>
                <a:xfrm>
                  <a:off x="3748686" y="3555904"/>
                  <a:ext cx="1660886" cy="35931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lgn="ctr">
                    <a:defRPr sz="900" b="1">
                      <a:solidFill>
                        <a:schemeClr val="bg1"/>
                      </a:solidFill>
                    </a:defRPr>
                  </a:lvl1pPr>
                </a:lstStyle>
                <a:p>
                  <a:pPr algn="l"/>
                  <a:r>
                    <a:rPr lang="en-US" dirty="0"/>
                    <a:t>                    </a:t>
                  </a:r>
                  <a:r>
                    <a:rPr lang="en-US" sz="1401" dirty="0"/>
                    <a:t>Alexis Quezada</a:t>
                  </a:r>
                </a:p>
                <a:p>
                  <a:pPr algn="l"/>
                  <a:r>
                    <a:rPr lang="en-US" sz="601" dirty="0"/>
                    <a:t>                               </a:t>
                  </a:r>
                  <a:r>
                    <a:rPr lang="en-US" sz="1001" dirty="0"/>
                    <a:t>PM, MTY MEX </a:t>
                  </a:r>
                </a:p>
                <a:p>
                  <a:pPr algn="l"/>
                  <a:r>
                    <a:rPr lang="en-US" sz="1001" b="0" dirty="0"/>
                    <a:t>                  SBO K3</a:t>
                  </a:r>
                </a:p>
              </p:txBody>
            </p:sp>
            <p:pic>
              <p:nvPicPr>
                <p:cNvPr id="278" name="Picture 277">
                  <a:extLst>
                    <a:ext uri="{FF2B5EF4-FFF2-40B4-BE49-F238E27FC236}">
                      <a16:creationId xmlns:a16="http://schemas.microsoft.com/office/drawing/2014/main" id="{F8BE94BC-8E4F-4F8C-B79E-07AFB548F7B1}"/>
                    </a:ext>
                  </a:extLst>
                </p:cNvPr>
                <p:cNvPicPr preferRelativeResize="0">
                  <a:picLocks/>
                </p:cNvPicPr>
                <p:nvPr/>
              </p:nvPicPr>
              <p:blipFill>
                <a:blip r:embed="rId12" cstate="email">
                  <a:extLst>
                    <a:ext uri="{28A0092B-C50C-407E-A947-70E740481C1C}">
                      <a14:useLocalDpi xmlns:a14="http://schemas.microsoft.com/office/drawing/2010/main" val="0"/>
                    </a:ext>
                  </a:extLst>
                </a:blip>
                <a:stretch>
                  <a:fillRect/>
                </a:stretch>
              </p:blipFill>
              <p:spPr>
                <a:xfrm>
                  <a:off x="3682935" y="3521346"/>
                  <a:ext cx="468126" cy="441438"/>
                </a:xfrm>
                <a:prstGeom prst="ellipse">
                  <a:avLst/>
                </a:prstGeom>
                <a:ln w="12700" cap="rnd">
                  <a:solidFill>
                    <a:schemeClr val="bg1"/>
                  </a:solidFill>
                  <a:prstDash val="solid"/>
                </a:ln>
                <a:effectLst/>
              </p:spPr>
            </p:pic>
          </p:grpSp>
          <p:grpSp>
            <p:nvGrpSpPr>
              <p:cNvPr id="252" name="Group 251">
                <a:extLst>
                  <a:ext uri="{FF2B5EF4-FFF2-40B4-BE49-F238E27FC236}">
                    <a16:creationId xmlns:a16="http://schemas.microsoft.com/office/drawing/2014/main" id="{3CC5D8B2-6957-4D9E-8F0D-34A8C131159E}"/>
                  </a:ext>
                </a:extLst>
              </p:cNvPr>
              <p:cNvGrpSpPr/>
              <p:nvPr/>
            </p:nvGrpSpPr>
            <p:grpSpPr>
              <a:xfrm>
                <a:off x="15594708" y="5878780"/>
                <a:ext cx="2667753" cy="685598"/>
                <a:chOff x="7667286" y="3130028"/>
                <a:chExt cx="1779655" cy="441439"/>
              </a:xfrm>
            </p:grpSpPr>
            <p:sp>
              <p:nvSpPr>
                <p:cNvPr id="273" name="TextBox 272">
                  <a:extLst>
                    <a:ext uri="{FF2B5EF4-FFF2-40B4-BE49-F238E27FC236}">
                      <a16:creationId xmlns:a16="http://schemas.microsoft.com/office/drawing/2014/main" id="{5A6EE0FC-F3AE-4267-94A7-3C9680006F26}"/>
                    </a:ext>
                  </a:extLst>
                </p:cNvPr>
                <p:cNvSpPr txBox="1"/>
                <p:nvPr/>
              </p:nvSpPr>
              <p:spPr>
                <a:xfrm>
                  <a:off x="7786054" y="3155671"/>
                  <a:ext cx="1660887" cy="359311"/>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lgn="ctr">
                    <a:defRPr sz="900" b="1">
                      <a:solidFill>
                        <a:schemeClr val="bg1"/>
                      </a:solidFill>
                    </a:defRPr>
                  </a:lvl1pPr>
                </a:lstStyle>
                <a:p>
                  <a:pPr algn="l"/>
                  <a:r>
                    <a:rPr lang="en-US" sz="1401" dirty="0"/>
                    <a:t>         </a:t>
                  </a:r>
                  <a:r>
                    <a:rPr lang="en-US" sz="1300" dirty="0"/>
                    <a:t>Rosa Valdez Parks</a:t>
                  </a:r>
                </a:p>
                <a:p>
                  <a:pPr algn="just"/>
                  <a:r>
                    <a:rPr lang="en-US" sz="1001" dirty="0"/>
                    <a:t>               PM, MO</a:t>
                  </a:r>
                </a:p>
                <a:p>
                  <a:pPr algn="just"/>
                  <a:r>
                    <a:rPr lang="en-US" sz="1001" b="0" dirty="0"/>
                    <a:t>               SBO</a:t>
                  </a:r>
                </a:p>
              </p:txBody>
            </p:sp>
            <p:pic>
              <p:nvPicPr>
                <p:cNvPr id="275" name="Picture 274">
                  <a:extLst>
                    <a:ext uri="{FF2B5EF4-FFF2-40B4-BE49-F238E27FC236}">
                      <a16:creationId xmlns:a16="http://schemas.microsoft.com/office/drawing/2014/main" id="{D2FC0539-7A4C-4714-9F00-41C79AEA5605}"/>
                    </a:ext>
                  </a:extLst>
                </p:cNvPr>
                <p:cNvPicPr preferRelativeResize="0">
                  <a:picLocks/>
                </p:cNvPicPr>
                <p:nvPr/>
              </p:nvPicPr>
              <p:blipFill>
                <a:blip r:embed="rId13" cstate="email">
                  <a:extLst>
                    <a:ext uri="{28A0092B-C50C-407E-A947-70E740481C1C}">
                      <a14:useLocalDpi xmlns:a14="http://schemas.microsoft.com/office/drawing/2010/main" val="0"/>
                    </a:ext>
                  </a:extLst>
                </a:blip>
                <a:stretch>
                  <a:fillRect/>
                </a:stretch>
              </p:blipFill>
              <p:spPr>
                <a:xfrm>
                  <a:off x="7667286" y="3130028"/>
                  <a:ext cx="468126" cy="441439"/>
                </a:xfrm>
                <a:prstGeom prst="ellipse">
                  <a:avLst/>
                </a:prstGeom>
                <a:ln w="12700" cap="rnd">
                  <a:solidFill>
                    <a:schemeClr val="bg1"/>
                  </a:solidFill>
                  <a:prstDash val="solid"/>
                </a:ln>
                <a:effectLst/>
              </p:spPr>
            </p:pic>
          </p:grpSp>
          <p:pic>
            <p:nvPicPr>
              <p:cNvPr id="54" name="Picture 53">
                <a:extLst>
                  <a:ext uri="{FF2B5EF4-FFF2-40B4-BE49-F238E27FC236}">
                    <a16:creationId xmlns:a16="http://schemas.microsoft.com/office/drawing/2014/main" id="{AA5C5632-902C-471D-BD1E-2B201C8ECF4F}"/>
                  </a:ext>
                </a:extLst>
              </p:cNvPr>
              <p:cNvPicPr preferRelativeResize="0">
                <a:picLocks/>
              </p:cNvPicPr>
              <p:nvPr/>
            </p:nvPicPr>
            <p:blipFill>
              <a:blip r:embed="rId14" cstate="email">
                <a:extLst>
                  <a:ext uri="{28A0092B-C50C-407E-A947-70E740481C1C}">
                    <a14:useLocalDpi xmlns:a14="http://schemas.microsoft.com/office/drawing/2010/main" val="0"/>
                  </a:ext>
                </a:extLst>
              </a:blip>
              <a:stretch>
                <a:fillRect/>
              </a:stretch>
            </p:blipFill>
            <p:spPr>
              <a:xfrm>
                <a:off x="15569730" y="4291963"/>
                <a:ext cx="701735" cy="685598"/>
              </a:xfrm>
              <a:prstGeom prst="ellipse">
                <a:avLst/>
              </a:prstGeom>
              <a:ln w="12700" cap="rnd">
                <a:solidFill>
                  <a:schemeClr val="tx1"/>
                </a:solidFill>
                <a:prstDash val="solid"/>
              </a:ln>
              <a:effectLst/>
            </p:spPr>
          </p:pic>
          <p:pic>
            <p:nvPicPr>
              <p:cNvPr id="549" name="Picture 548">
                <a:extLst>
                  <a:ext uri="{FF2B5EF4-FFF2-40B4-BE49-F238E27FC236}">
                    <a16:creationId xmlns:a16="http://schemas.microsoft.com/office/drawing/2014/main" id="{2DA61D99-6BBA-458C-AADA-8D2F803354D8}"/>
                  </a:ext>
                </a:extLst>
              </p:cNvPr>
              <p:cNvPicPr preferRelativeResize="0">
                <a:picLocks/>
              </p:cNvPicPr>
              <p:nvPr/>
            </p:nvPicPr>
            <p:blipFill>
              <a:blip r:embed="rId15" cstate="email">
                <a:extLst>
                  <a:ext uri="{28A0092B-C50C-407E-A947-70E740481C1C}">
                    <a14:useLocalDpi xmlns:a14="http://schemas.microsoft.com/office/drawing/2010/main" val="0"/>
                  </a:ext>
                </a:extLst>
              </a:blip>
              <a:stretch>
                <a:fillRect/>
              </a:stretch>
            </p:blipFill>
            <p:spPr>
              <a:xfrm>
                <a:off x="12545879" y="4243091"/>
                <a:ext cx="701735" cy="685598"/>
              </a:xfrm>
              <a:prstGeom prst="ellipse">
                <a:avLst/>
              </a:prstGeom>
              <a:ln w="12700" cap="rnd">
                <a:solidFill>
                  <a:schemeClr val="bg1"/>
                </a:solidFill>
                <a:prstDash val="solid"/>
              </a:ln>
              <a:effectLst/>
            </p:spPr>
          </p:pic>
          <p:pic>
            <p:nvPicPr>
              <p:cNvPr id="550" name="Picture 549">
                <a:extLst>
                  <a:ext uri="{FF2B5EF4-FFF2-40B4-BE49-F238E27FC236}">
                    <a16:creationId xmlns:a16="http://schemas.microsoft.com/office/drawing/2014/main" id="{E5A91E52-039D-4F98-9E14-1C19482CAB03}"/>
                  </a:ext>
                </a:extLst>
              </p:cNvPr>
              <p:cNvPicPr preferRelativeResize="0">
                <a:picLocks/>
              </p:cNvPicPr>
              <p:nvPr/>
            </p:nvPicPr>
            <p:blipFill>
              <a:blip r:embed="rId16" cstate="email">
                <a:extLst>
                  <a:ext uri="{28A0092B-C50C-407E-A947-70E740481C1C}">
                    <a14:useLocalDpi xmlns:a14="http://schemas.microsoft.com/office/drawing/2010/main" val="0"/>
                  </a:ext>
                </a:extLst>
              </a:blip>
              <a:stretch>
                <a:fillRect/>
              </a:stretch>
            </p:blipFill>
            <p:spPr>
              <a:xfrm>
                <a:off x="12541464" y="5027982"/>
                <a:ext cx="701735" cy="685598"/>
              </a:xfrm>
              <a:prstGeom prst="ellipse">
                <a:avLst/>
              </a:prstGeom>
              <a:ln w="12700" cap="rnd">
                <a:solidFill>
                  <a:schemeClr val="bg1"/>
                </a:solidFill>
                <a:prstDash val="solid"/>
              </a:ln>
              <a:effectLst/>
            </p:spPr>
          </p:pic>
          <p:pic>
            <p:nvPicPr>
              <p:cNvPr id="342" name="Picture 341">
                <a:extLst>
                  <a:ext uri="{FF2B5EF4-FFF2-40B4-BE49-F238E27FC236}">
                    <a16:creationId xmlns:a16="http://schemas.microsoft.com/office/drawing/2014/main" id="{C34B6891-1695-49B9-86C9-5BF227A3B72B}"/>
                  </a:ext>
                </a:extLst>
              </p:cNvPr>
              <p:cNvPicPr preferRelativeResize="0">
                <a:picLocks/>
              </p:cNvPicPr>
              <p:nvPr/>
            </p:nvPicPr>
            <p:blipFill>
              <a:blip r:embed="rId17"/>
              <a:stretch>
                <a:fillRect/>
              </a:stretch>
            </p:blipFill>
            <p:spPr>
              <a:xfrm>
                <a:off x="15600754" y="5110077"/>
                <a:ext cx="701735" cy="685598"/>
              </a:xfrm>
              <a:prstGeom prst="ellipse">
                <a:avLst/>
              </a:prstGeom>
              <a:ln>
                <a:noFill/>
              </a:ln>
              <a:effectLst>
                <a:outerShdw blurRad="190500" algn="tl" rotWithShape="0">
                  <a:srgbClr val="000000">
                    <a:alpha val="70000"/>
                  </a:srgbClr>
                </a:outerShdw>
              </a:effectLst>
            </p:spPr>
          </p:pic>
        </p:grpSp>
        <p:cxnSp>
          <p:nvCxnSpPr>
            <p:cNvPr id="274" name="Straight Connector 273">
              <a:extLst>
                <a:ext uri="{FF2B5EF4-FFF2-40B4-BE49-F238E27FC236}">
                  <a16:creationId xmlns:a16="http://schemas.microsoft.com/office/drawing/2014/main" id="{E288F37D-FD14-4B52-95EB-BA0F3859BBAF}"/>
                </a:ext>
              </a:extLst>
            </p:cNvPr>
            <p:cNvCxnSpPr>
              <a:cxnSpLocks/>
            </p:cNvCxnSpPr>
            <p:nvPr/>
          </p:nvCxnSpPr>
          <p:spPr>
            <a:xfrm flipH="1">
              <a:off x="10662796" y="4312147"/>
              <a:ext cx="9756" cy="4034485"/>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77" name="Straight Arrow Connector 276">
              <a:extLst>
                <a:ext uri="{FF2B5EF4-FFF2-40B4-BE49-F238E27FC236}">
                  <a16:creationId xmlns:a16="http://schemas.microsoft.com/office/drawing/2014/main" id="{A285D767-4838-4ABE-8DE6-8352D42AF2DF}"/>
                </a:ext>
              </a:extLst>
            </p:cNvPr>
            <p:cNvCxnSpPr>
              <a:cxnSpLocks/>
              <a:endCxn id="290" idx="2"/>
            </p:cNvCxnSpPr>
            <p:nvPr/>
          </p:nvCxnSpPr>
          <p:spPr>
            <a:xfrm flipV="1">
              <a:off x="10672552" y="6587779"/>
              <a:ext cx="326446" cy="6627"/>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80" name="Straight Arrow Connector 279">
              <a:extLst>
                <a:ext uri="{FF2B5EF4-FFF2-40B4-BE49-F238E27FC236}">
                  <a16:creationId xmlns:a16="http://schemas.microsoft.com/office/drawing/2014/main" id="{758AE812-2100-4AE6-A6C2-2301025B539F}"/>
                </a:ext>
              </a:extLst>
            </p:cNvPr>
            <p:cNvCxnSpPr>
              <a:cxnSpLocks/>
              <a:endCxn id="550" idx="2"/>
            </p:cNvCxnSpPr>
            <p:nvPr/>
          </p:nvCxnSpPr>
          <p:spPr>
            <a:xfrm>
              <a:off x="10706182" y="5680736"/>
              <a:ext cx="252255"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83" name="Straight Arrow Connector 282">
              <a:extLst>
                <a:ext uri="{FF2B5EF4-FFF2-40B4-BE49-F238E27FC236}">
                  <a16:creationId xmlns:a16="http://schemas.microsoft.com/office/drawing/2014/main" id="{8C0E1CF2-52F8-44AF-A4BF-83D7DBC5174B}"/>
                </a:ext>
              </a:extLst>
            </p:cNvPr>
            <p:cNvCxnSpPr>
              <a:cxnSpLocks/>
              <a:endCxn id="549" idx="2"/>
            </p:cNvCxnSpPr>
            <p:nvPr/>
          </p:nvCxnSpPr>
          <p:spPr>
            <a:xfrm>
              <a:off x="10715006" y="4780462"/>
              <a:ext cx="247630"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86" name="Straight Connector 285">
              <a:extLst>
                <a:ext uri="{FF2B5EF4-FFF2-40B4-BE49-F238E27FC236}">
                  <a16:creationId xmlns:a16="http://schemas.microsoft.com/office/drawing/2014/main" id="{E522EE6B-209D-4819-8B17-EF1343A52E51}"/>
                </a:ext>
              </a:extLst>
            </p:cNvPr>
            <p:cNvCxnSpPr>
              <a:cxnSpLocks/>
            </p:cNvCxnSpPr>
            <p:nvPr/>
          </p:nvCxnSpPr>
          <p:spPr>
            <a:xfrm>
              <a:off x="10678191" y="4310492"/>
              <a:ext cx="2883617" cy="0"/>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87" name="Straight Connector 286">
              <a:extLst>
                <a:ext uri="{FF2B5EF4-FFF2-40B4-BE49-F238E27FC236}">
                  <a16:creationId xmlns:a16="http://schemas.microsoft.com/office/drawing/2014/main" id="{3940213C-22C1-42E8-BF64-5A50A7378D33}"/>
                </a:ext>
              </a:extLst>
            </p:cNvPr>
            <p:cNvCxnSpPr>
              <a:cxnSpLocks/>
            </p:cNvCxnSpPr>
            <p:nvPr/>
          </p:nvCxnSpPr>
          <p:spPr>
            <a:xfrm flipH="1">
              <a:off x="13547912" y="4334147"/>
              <a:ext cx="16913" cy="3460093"/>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89" name="Straight Arrow Connector 288">
              <a:extLst>
                <a:ext uri="{FF2B5EF4-FFF2-40B4-BE49-F238E27FC236}">
                  <a16:creationId xmlns:a16="http://schemas.microsoft.com/office/drawing/2014/main" id="{43166A1C-6682-405D-89D7-F13E156421B7}"/>
                </a:ext>
              </a:extLst>
            </p:cNvPr>
            <p:cNvCxnSpPr>
              <a:cxnSpLocks/>
            </p:cNvCxnSpPr>
            <p:nvPr/>
          </p:nvCxnSpPr>
          <p:spPr>
            <a:xfrm>
              <a:off x="13576834" y="6784113"/>
              <a:ext cx="216936"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92" name="Straight Arrow Connector 291">
              <a:extLst>
                <a:ext uri="{FF2B5EF4-FFF2-40B4-BE49-F238E27FC236}">
                  <a16:creationId xmlns:a16="http://schemas.microsoft.com/office/drawing/2014/main" id="{9685691D-5017-4718-9A99-780E677AFE06}"/>
                </a:ext>
              </a:extLst>
            </p:cNvPr>
            <p:cNvCxnSpPr>
              <a:cxnSpLocks/>
            </p:cNvCxnSpPr>
            <p:nvPr/>
          </p:nvCxnSpPr>
          <p:spPr>
            <a:xfrm flipV="1">
              <a:off x="13583606" y="5783621"/>
              <a:ext cx="143720" cy="8324"/>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93" name="Straight Arrow Connector 292">
              <a:extLst>
                <a:ext uri="{FF2B5EF4-FFF2-40B4-BE49-F238E27FC236}">
                  <a16:creationId xmlns:a16="http://schemas.microsoft.com/office/drawing/2014/main" id="{BF5B1C1E-151D-445A-AE81-A744BDF63273}"/>
                </a:ext>
              </a:extLst>
            </p:cNvPr>
            <p:cNvCxnSpPr>
              <a:cxnSpLocks/>
            </p:cNvCxnSpPr>
            <p:nvPr/>
          </p:nvCxnSpPr>
          <p:spPr>
            <a:xfrm>
              <a:off x="13583606" y="4844846"/>
              <a:ext cx="216936"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96" name="Straight Arrow Connector 295">
              <a:extLst>
                <a:ext uri="{FF2B5EF4-FFF2-40B4-BE49-F238E27FC236}">
                  <a16:creationId xmlns:a16="http://schemas.microsoft.com/office/drawing/2014/main" id="{991A22A1-4569-443A-94E5-DCB4A2A98D46}"/>
                </a:ext>
              </a:extLst>
            </p:cNvPr>
            <p:cNvCxnSpPr>
              <a:cxnSpLocks/>
            </p:cNvCxnSpPr>
            <p:nvPr/>
          </p:nvCxnSpPr>
          <p:spPr>
            <a:xfrm>
              <a:off x="10691333" y="8371232"/>
              <a:ext cx="289993"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98" name="Straight Arrow Connector 297">
              <a:extLst>
                <a:ext uri="{FF2B5EF4-FFF2-40B4-BE49-F238E27FC236}">
                  <a16:creationId xmlns:a16="http://schemas.microsoft.com/office/drawing/2014/main" id="{5D0A23ED-5302-477E-B908-AA9B00C407D9}"/>
                </a:ext>
              </a:extLst>
            </p:cNvPr>
            <p:cNvCxnSpPr>
              <a:cxnSpLocks/>
              <a:endCxn id="284" idx="2"/>
            </p:cNvCxnSpPr>
            <p:nvPr/>
          </p:nvCxnSpPr>
          <p:spPr>
            <a:xfrm flipV="1">
              <a:off x="10678321" y="7482475"/>
              <a:ext cx="309417" cy="6208"/>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99" name="Straight Arrow Connector 298">
              <a:extLst>
                <a:ext uri="{FF2B5EF4-FFF2-40B4-BE49-F238E27FC236}">
                  <a16:creationId xmlns:a16="http://schemas.microsoft.com/office/drawing/2014/main" id="{F7EA80A0-35D0-45A4-A8D3-73F62E07EEB7}"/>
                </a:ext>
              </a:extLst>
            </p:cNvPr>
            <p:cNvCxnSpPr>
              <a:cxnSpLocks/>
            </p:cNvCxnSpPr>
            <p:nvPr/>
          </p:nvCxnSpPr>
          <p:spPr>
            <a:xfrm flipV="1">
              <a:off x="13564825" y="7791743"/>
              <a:ext cx="253829" cy="3217"/>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62" name="Straight Connector 361">
              <a:extLst>
                <a:ext uri="{FF2B5EF4-FFF2-40B4-BE49-F238E27FC236}">
                  <a16:creationId xmlns:a16="http://schemas.microsoft.com/office/drawing/2014/main" id="{2CE60E2B-8D45-400E-8B25-9343F16FAB9B}"/>
                </a:ext>
              </a:extLst>
            </p:cNvPr>
            <p:cNvCxnSpPr>
              <a:cxnSpLocks/>
            </p:cNvCxnSpPr>
            <p:nvPr/>
          </p:nvCxnSpPr>
          <p:spPr>
            <a:xfrm flipH="1">
              <a:off x="13544549" y="4155715"/>
              <a:ext cx="1" cy="168996"/>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520" name="Group 519">
            <a:extLst>
              <a:ext uri="{FF2B5EF4-FFF2-40B4-BE49-F238E27FC236}">
                <a16:creationId xmlns:a16="http://schemas.microsoft.com/office/drawing/2014/main" id="{353FA0E7-6558-4E07-9104-89343AEFC75A}"/>
              </a:ext>
            </a:extLst>
          </p:cNvPr>
          <p:cNvGrpSpPr/>
          <p:nvPr/>
        </p:nvGrpSpPr>
        <p:grpSpPr>
          <a:xfrm>
            <a:off x="11393616" y="2521094"/>
            <a:ext cx="6085612" cy="5770667"/>
            <a:chOff x="11393616" y="2521094"/>
            <a:chExt cx="6085612" cy="5770667"/>
          </a:xfrm>
        </p:grpSpPr>
        <p:grpSp>
          <p:nvGrpSpPr>
            <p:cNvPr id="31" name="Group 30">
              <a:extLst>
                <a:ext uri="{FF2B5EF4-FFF2-40B4-BE49-F238E27FC236}">
                  <a16:creationId xmlns:a16="http://schemas.microsoft.com/office/drawing/2014/main" id="{CC015C81-DC3E-45BE-A4CB-878E84A2B7E4}"/>
                </a:ext>
              </a:extLst>
            </p:cNvPr>
            <p:cNvGrpSpPr/>
            <p:nvPr/>
          </p:nvGrpSpPr>
          <p:grpSpPr>
            <a:xfrm>
              <a:off x="11393616" y="2521094"/>
              <a:ext cx="6085612" cy="5432878"/>
              <a:chOff x="5481207" y="2540287"/>
              <a:chExt cx="6085612" cy="5432878"/>
            </a:xfrm>
          </p:grpSpPr>
          <p:sp>
            <p:nvSpPr>
              <p:cNvPr id="398" name="TextBox 397">
                <a:extLst>
                  <a:ext uri="{FF2B5EF4-FFF2-40B4-BE49-F238E27FC236}">
                    <a16:creationId xmlns:a16="http://schemas.microsoft.com/office/drawing/2014/main" id="{67550A00-2F8B-4B04-893D-DEF88268AA5F}"/>
                  </a:ext>
                </a:extLst>
              </p:cNvPr>
              <p:cNvSpPr txBox="1"/>
              <p:nvPr/>
            </p:nvSpPr>
            <p:spPr>
              <a:xfrm>
                <a:off x="7409531" y="3444014"/>
                <a:ext cx="2450264" cy="677237"/>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300" b="1" dirty="0">
                    <a:solidFill>
                      <a:schemeClr val="bg1"/>
                    </a:solidFill>
                  </a:rPr>
                  <a:t>Jan Heinrich UDE</a:t>
                </a:r>
              </a:p>
              <a:p>
                <a:r>
                  <a:rPr lang="en-US" sz="1200" b="1" dirty="0">
                    <a:solidFill>
                      <a:schemeClr val="bg1"/>
                    </a:solidFill>
                  </a:rPr>
                  <a:t>          </a:t>
                </a:r>
                <a:r>
                  <a:rPr lang="en-US" sz="1001" b="1" dirty="0">
                    <a:solidFill>
                      <a:schemeClr val="bg1"/>
                    </a:solidFill>
                  </a:rPr>
                  <a:t> Sr. Manager, MTY MEX </a:t>
                </a:r>
                <a:endParaRPr lang="en-US" sz="1200" b="1" dirty="0">
                  <a:solidFill>
                    <a:schemeClr val="bg1"/>
                  </a:solidFill>
                </a:endParaRPr>
              </a:p>
              <a:p>
                <a:r>
                  <a:rPr lang="en-US" sz="1200" b="1" dirty="0">
                    <a:solidFill>
                      <a:schemeClr val="bg1"/>
                    </a:solidFill>
                  </a:rPr>
                  <a:t>           </a:t>
                </a:r>
                <a:r>
                  <a:rPr lang="en-US" sz="1001" dirty="0">
                    <a:solidFill>
                      <a:schemeClr val="bg1"/>
                    </a:solidFill>
                  </a:rPr>
                  <a:t>Leader PM</a:t>
                </a:r>
              </a:p>
            </p:txBody>
          </p:sp>
          <p:pic>
            <p:nvPicPr>
              <p:cNvPr id="397" name="Picture 396">
                <a:extLst>
                  <a:ext uri="{FF2B5EF4-FFF2-40B4-BE49-F238E27FC236}">
                    <a16:creationId xmlns:a16="http://schemas.microsoft.com/office/drawing/2014/main" id="{5F1C3935-C857-4C60-8F78-911FB8E8149C}"/>
                  </a:ext>
                </a:extLst>
              </p:cNvPr>
              <p:cNvPicPr preferRelativeResize="0">
                <a:picLocks/>
              </p:cNvPicPr>
              <p:nvPr/>
            </p:nvPicPr>
            <p:blipFill>
              <a:blip r:embed="rId18" cstate="email">
                <a:extLst>
                  <a:ext uri="{28A0092B-C50C-407E-A947-70E740481C1C}">
                    <a14:useLocalDpi xmlns:a14="http://schemas.microsoft.com/office/drawing/2010/main" val="0"/>
                  </a:ext>
                </a:extLst>
              </a:blip>
              <a:stretch>
                <a:fillRect/>
              </a:stretch>
            </p:blipFill>
            <p:spPr>
              <a:xfrm>
                <a:off x="7076920" y="3401345"/>
                <a:ext cx="667512" cy="786384"/>
              </a:xfrm>
              <a:prstGeom prst="ellipse">
                <a:avLst/>
              </a:prstGeom>
              <a:ln w="12700" cap="rnd">
                <a:solidFill>
                  <a:srgbClr val="C8C6BD"/>
                </a:solidFill>
                <a:prstDash val="solid"/>
              </a:ln>
              <a:effectLst/>
            </p:spPr>
          </p:pic>
          <p:sp>
            <p:nvSpPr>
              <p:cNvPr id="473" name="Rectangle 472">
                <a:extLst>
                  <a:ext uri="{FF2B5EF4-FFF2-40B4-BE49-F238E27FC236}">
                    <a16:creationId xmlns:a16="http://schemas.microsoft.com/office/drawing/2014/main" id="{F1A16F55-5C59-4EF6-8557-AD10C498303E}"/>
                  </a:ext>
                </a:extLst>
              </p:cNvPr>
              <p:cNvSpPr/>
              <p:nvPr/>
            </p:nvSpPr>
            <p:spPr>
              <a:xfrm>
                <a:off x="6853134" y="2827735"/>
                <a:ext cx="3817403" cy="348557"/>
              </a:xfrm>
              <a:prstGeom prst="rect">
                <a:avLst/>
              </a:prstGeom>
              <a:solidFill>
                <a:schemeClr val="accent2">
                  <a:lumMod val="75000"/>
                </a:schemeClr>
              </a:solidFill>
              <a:ln>
                <a:solidFill>
                  <a:schemeClr val="bg1"/>
                </a:solidFill>
              </a:ln>
              <a:effectLst>
                <a:outerShdw blurRad="50800" dist="38100" dir="2700000" algn="tl" rotWithShape="0">
                  <a:prstClr val="black">
                    <a:alpha val="40000"/>
                  </a:prstClr>
                </a:outerShdw>
              </a:effectLst>
              <a:scene3d>
                <a:camera prst="orthographicFront"/>
                <a:lightRig rig="threePt" dir="t"/>
              </a:scene3d>
              <a:sp3d>
                <a:bevelT/>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endParaRPr lang="es-419" sz="132" b="1" dirty="0">
                  <a:solidFill>
                    <a:schemeClr val="bg1"/>
                  </a:solidFill>
                </a:endParaRPr>
              </a:p>
              <a:p>
                <a:pPr algn="ctr"/>
                <a:r>
                  <a:rPr lang="es-419" sz="1401" b="1" dirty="0">
                    <a:solidFill>
                      <a:schemeClr val="bg1"/>
                    </a:solidFill>
                  </a:rPr>
                  <a:t>Strategic Projects &amp; Program Management</a:t>
                </a:r>
              </a:p>
              <a:p>
                <a:pPr algn="ctr"/>
                <a:endParaRPr lang="en-US" sz="132" b="1" dirty="0">
                  <a:solidFill>
                    <a:schemeClr val="bg1"/>
                  </a:solidFill>
                </a:endParaRPr>
              </a:p>
            </p:txBody>
          </p:sp>
          <p:cxnSp>
            <p:nvCxnSpPr>
              <p:cNvPr id="557" name="Straight Arrow Connector 556">
                <a:extLst>
                  <a:ext uri="{FF2B5EF4-FFF2-40B4-BE49-F238E27FC236}">
                    <a16:creationId xmlns:a16="http://schemas.microsoft.com/office/drawing/2014/main" id="{013DD854-88B9-4F9A-A957-41EF049A8A42}"/>
                  </a:ext>
                </a:extLst>
              </p:cNvPr>
              <p:cNvCxnSpPr>
                <a:cxnSpLocks/>
                <a:endCxn id="473" idx="0"/>
              </p:cNvCxnSpPr>
              <p:nvPr/>
            </p:nvCxnSpPr>
            <p:spPr>
              <a:xfrm>
                <a:off x="8761836" y="2540287"/>
                <a:ext cx="0" cy="287448"/>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98" name="Group 97">
                <a:extLst>
                  <a:ext uri="{FF2B5EF4-FFF2-40B4-BE49-F238E27FC236}">
                    <a16:creationId xmlns:a16="http://schemas.microsoft.com/office/drawing/2014/main" id="{BCCA2346-231F-405A-BB91-6092D29A284A}"/>
                  </a:ext>
                </a:extLst>
              </p:cNvPr>
              <p:cNvGrpSpPr/>
              <p:nvPr/>
            </p:nvGrpSpPr>
            <p:grpSpPr>
              <a:xfrm>
                <a:off x="5737849" y="4307696"/>
                <a:ext cx="5828970" cy="3665469"/>
                <a:chOff x="5555374" y="3950226"/>
                <a:chExt cx="5586196" cy="3536710"/>
              </a:xfrm>
            </p:grpSpPr>
            <p:sp>
              <p:nvSpPr>
                <p:cNvPr id="402" name="TextBox 401">
                  <a:extLst>
                    <a:ext uri="{FF2B5EF4-FFF2-40B4-BE49-F238E27FC236}">
                      <a16:creationId xmlns:a16="http://schemas.microsoft.com/office/drawing/2014/main" id="{41DF23A7-5678-4BF0-B380-D5BAB548B932}"/>
                    </a:ext>
                  </a:extLst>
                </p:cNvPr>
                <p:cNvSpPr txBox="1"/>
                <p:nvPr/>
              </p:nvSpPr>
              <p:spPr>
                <a:xfrm>
                  <a:off x="8869934" y="4039614"/>
                  <a:ext cx="2269658" cy="615938"/>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Armando Romero</a:t>
                  </a:r>
                </a:p>
                <a:p>
                  <a:r>
                    <a:rPr lang="en-US" sz="1001" b="1" dirty="0">
                      <a:solidFill>
                        <a:schemeClr val="bg1"/>
                      </a:solidFill>
                    </a:rPr>
                    <a:t>              Prj Mgr, MTY, MEX</a:t>
                  </a:r>
                </a:p>
                <a:p>
                  <a:r>
                    <a:rPr lang="en-US" sz="1001" dirty="0">
                      <a:solidFill>
                        <a:schemeClr val="bg1"/>
                      </a:solidFill>
                    </a:rPr>
                    <a:t>              PMP certified</a:t>
                  </a:r>
                </a:p>
              </p:txBody>
            </p:sp>
            <p:sp>
              <p:nvSpPr>
                <p:cNvPr id="404" name="TextBox 403">
                  <a:extLst>
                    <a:ext uri="{FF2B5EF4-FFF2-40B4-BE49-F238E27FC236}">
                      <a16:creationId xmlns:a16="http://schemas.microsoft.com/office/drawing/2014/main" id="{DA184123-525C-4AC9-9F05-B7734FD1C1DE}"/>
                    </a:ext>
                  </a:extLst>
                </p:cNvPr>
                <p:cNvSpPr txBox="1"/>
                <p:nvPr/>
              </p:nvSpPr>
              <p:spPr>
                <a:xfrm>
                  <a:off x="8874010" y="4833943"/>
                  <a:ext cx="2267560" cy="615938"/>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Karla Alonzo</a:t>
                  </a:r>
                </a:p>
                <a:p>
                  <a:r>
                    <a:rPr lang="en-US" sz="1001" b="1" dirty="0">
                      <a:solidFill>
                        <a:schemeClr val="bg1"/>
                      </a:solidFill>
                    </a:rPr>
                    <a:t>              Prj Mgr, El Paso, TX</a:t>
                  </a:r>
                  <a:endParaRPr lang="en-US" sz="1200" b="1" dirty="0">
                    <a:solidFill>
                      <a:schemeClr val="bg1"/>
                    </a:solidFill>
                  </a:endParaRPr>
                </a:p>
                <a:p>
                  <a:r>
                    <a:rPr lang="en-US" sz="1001" dirty="0">
                      <a:solidFill>
                        <a:schemeClr val="bg1"/>
                      </a:solidFill>
                    </a:rPr>
                    <a:t>              PMP - CoS, QVE, SBO K3</a:t>
                  </a:r>
                  <a:endParaRPr lang="en-US" sz="1200" dirty="0">
                    <a:solidFill>
                      <a:schemeClr val="bg1"/>
                    </a:solidFill>
                  </a:endParaRPr>
                </a:p>
              </p:txBody>
            </p:sp>
            <p:sp>
              <p:nvSpPr>
                <p:cNvPr id="416" name="TextBox 415">
                  <a:extLst>
                    <a:ext uri="{FF2B5EF4-FFF2-40B4-BE49-F238E27FC236}">
                      <a16:creationId xmlns:a16="http://schemas.microsoft.com/office/drawing/2014/main" id="{6C9CC0CD-FFF9-46E9-A64D-C4CDE3327C06}"/>
                    </a:ext>
                  </a:extLst>
                </p:cNvPr>
                <p:cNvSpPr txBox="1"/>
                <p:nvPr/>
              </p:nvSpPr>
              <p:spPr>
                <a:xfrm>
                  <a:off x="5840566" y="6758108"/>
                  <a:ext cx="2269658" cy="615938"/>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049" b="1" dirty="0">
                      <a:solidFill>
                        <a:schemeClr val="bg1"/>
                      </a:solidFill>
                    </a:rPr>
                    <a:t> </a:t>
                  </a:r>
                  <a:r>
                    <a:rPr lang="en-US" sz="1200" b="1" dirty="0">
                      <a:solidFill>
                        <a:schemeClr val="bg1"/>
                      </a:solidFill>
                    </a:rPr>
                    <a:t>Carlos Galvan</a:t>
                  </a:r>
                </a:p>
                <a:p>
                  <a:r>
                    <a:rPr lang="en-US" sz="1001" b="1" dirty="0">
                      <a:solidFill>
                        <a:schemeClr val="bg1"/>
                      </a:solidFill>
                    </a:rPr>
                    <a:t>              Prj Mgr, MTY, MEX</a:t>
                  </a:r>
                  <a:endParaRPr lang="en-US" sz="1001" dirty="0">
                    <a:solidFill>
                      <a:schemeClr val="bg1"/>
                    </a:solidFill>
                  </a:endParaRPr>
                </a:p>
                <a:p>
                  <a:r>
                    <a:rPr lang="en-US" sz="1001" dirty="0">
                      <a:solidFill>
                        <a:schemeClr val="bg1"/>
                      </a:solidFill>
                    </a:rPr>
                    <a:t>              CoS, QVE</a:t>
                  </a:r>
                </a:p>
              </p:txBody>
            </p:sp>
            <p:sp>
              <p:nvSpPr>
                <p:cNvPr id="418" name="TextBox 417">
                  <a:extLst>
                    <a:ext uri="{FF2B5EF4-FFF2-40B4-BE49-F238E27FC236}">
                      <a16:creationId xmlns:a16="http://schemas.microsoft.com/office/drawing/2014/main" id="{BF598DFE-4165-4B5F-ADE3-C05459A66A16}"/>
                    </a:ext>
                  </a:extLst>
                </p:cNvPr>
                <p:cNvSpPr txBox="1"/>
                <p:nvPr/>
              </p:nvSpPr>
              <p:spPr>
                <a:xfrm>
                  <a:off x="8869523" y="5614021"/>
                  <a:ext cx="2267560" cy="61759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Mario Gutierrez</a:t>
                  </a:r>
                </a:p>
                <a:p>
                  <a:r>
                    <a:rPr lang="en-US" sz="1001" b="1" dirty="0">
                      <a:solidFill>
                        <a:schemeClr val="bg1"/>
                      </a:solidFill>
                    </a:rPr>
                    <a:t>              Prj Mgr, MTY, MEX </a:t>
                  </a:r>
                  <a:endParaRPr lang="en-US" sz="1200" b="1" dirty="0">
                    <a:solidFill>
                      <a:schemeClr val="bg1"/>
                    </a:solidFill>
                  </a:endParaRPr>
                </a:p>
                <a:p>
                  <a:r>
                    <a:rPr lang="en-US" sz="1200" dirty="0">
                      <a:solidFill>
                        <a:schemeClr val="bg1"/>
                      </a:solidFill>
                    </a:rPr>
                    <a:t>            </a:t>
                  </a:r>
                  <a:r>
                    <a:rPr lang="en-US" sz="1001" dirty="0">
                      <a:solidFill>
                        <a:schemeClr val="bg1"/>
                      </a:solidFill>
                    </a:rPr>
                    <a:t>CoS, QVE</a:t>
                  </a:r>
                </a:p>
              </p:txBody>
            </p:sp>
            <p:sp>
              <p:nvSpPr>
                <p:cNvPr id="420" name="TextBox 419">
                  <a:extLst>
                    <a:ext uri="{FF2B5EF4-FFF2-40B4-BE49-F238E27FC236}">
                      <a16:creationId xmlns:a16="http://schemas.microsoft.com/office/drawing/2014/main" id="{A0B89561-7F2F-452E-95F9-A93E8D122510}"/>
                    </a:ext>
                  </a:extLst>
                </p:cNvPr>
                <p:cNvSpPr txBox="1"/>
                <p:nvPr/>
              </p:nvSpPr>
              <p:spPr>
                <a:xfrm>
                  <a:off x="5824706" y="4205181"/>
                  <a:ext cx="2269658" cy="615938"/>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300" b="1" dirty="0">
                      <a:solidFill>
                        <a:schemeClr val="bg1"/>
                      </a:solidFill>
                    </a:rPr>
                    <a:t>Fernando Rodrigue</a:t>
                  </a:r>
                  <a:r>
                    <a:rPr lang="en-US" sz="1200" b="1" dirty="0">
                      <a:solidFill>
                        <a:schemeClr val="bg1"/>
                      </a:solidFill>
                    </a:rPr>
                    <a:t>z</a:t>
                  </a:r>
                </a:p>
                <a:p>
                  <a:r>
                    <a:rPr lang="en-US" sz="1001" b="1" dirty="0">
                      <a:solidFill>
                        <a:schemeClr val="bg1"/>
                      </a:solidFill>
                    </a:rPr>
                    <a:t>             Sr. Prj Mgr, TXA, MEX</a:t>
                  </a:r>
                </a:p>
                <a:p>
                  <a:r>
                    <a:rPr lang="en-US" sz="1001" dirty="0">
                      <a:solidFill>
                        <a:schemeClr val="bg1"/>
                      </a:solidFill>
                    </a:rPr>
                    <a:t>             Reb, CoS, QVE</a:t>
                  </a:r>
                </a:p>
              </p:txBody>
            </p:sp>
            <p:sp>
              <p:nvSpPr>
                <p:cNvPr id="422" name="TextBox 421">
                  <a:extLst>
                    <a:ext uri="{FF2B5EF4-FFF2-40B4-BE49-F238E27FC236}">
                      <a16:creationId xmlns:a16="http://schemas.microsoft.com/office/drawing/2014/main" id="{DCCE363D-2477-4427-A164-C3B378DFD8F5}"/>
                    </a:ext>
                  </a:extLst>
                </p:cNvPr>
                <p:cNvSpPr txBox="1"/>
                <p:nvPr/>
              </p:nvSpPr>
              <p:spPr>
                <a:xfrm>
                  <a:off x="5834100" y="5062187"/>
                  <a:ext cx="2269658" cy="615938"/>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Paola Gomez</a:t>
                  </a:r>
                </a:p>
                <a:p>
                  <a:r>
                    <a:rPr lang="en-US" sz="1001" b="1" dirty="0">
                      <a:solidFill>
                        <a:schemeClr val="bg1"/>
                      </a:solidFill>
                    </a:rPr>
                    <a:t>              Prj Mgr, TXA, MEX</a:t>
                  </a:r>
                  <a:endParaRPr lang="en-US" sz="1200" b="1" dirty="0">
                    <a:solidFill>
                      <a:schemeClr val="bg1"/>
                    </a:solidFill>
                  </a:endParaRPr>
                </a:p>
                <a:p>
                  <a:r>
                    <a:rPr lang="en-US" sz="1001" dirty="0">
                      <a:solidFill>
                        <a:schemeClr val="bg1"/>
                      </a:solidFill>
                    </a:rPr>
                    <a:t>             </a:t>
                  </a:r>
                  <a:r>
                    <a:rPr lang="en-US" sz="900" dirty="0">
                      <a:solidFill>
                        <a:schemeClr val="bg1"/>
                      </a:solidFill>
                    </a:rPr>
                    <a:t>QVE, Reb, Risk Mitigation, CoS</a:t>
                  </a:r>
                  <a:endParaRPr lang="en-US" sz="1200" dirty="0">
                    <a:solidFill>
                      <a:schemeClr val="bg1"/>
                    </a:solidFill>
                  </a:endParaRPr>
                </a:p>
              </p:txBody>
            </p:sp>
            <p:pic>
              <p:nvPicPr>
                <p:cNvPr id="387" name="Picture 2" descr="https://spiceportal.schneider-electric.com/image/user_male_portrait?img_id=1552731&amp;img_id_token=zVTbmB4x5%2B4fnNTz3XR3LWD5h2g%3D&amp;t=1527601868564">
                  <a:extLst>
                    <a:ext uri="{FF2B5EF4-FFF2-40B4-BE49-F238E27FC236}">
                      <a16:creationId xmlns:a16="http://schemas.microsoft.com/office/drawing/2014/main" id="{16678221-4F59-4584-879C-A7AC64F954AE}"/>
                    </a:ext>
                  </a:extLst>
                </p:cNvPr>
                <p:cNvPicPr preferRelativeResize="0">
                  <a:picLocks noChangeArrowheads="1"/>
                </p:cNvPicPr>
                <p:nvPr/>
              </p:nvPicPr>
              <p:blipFill>
                <a:blip r:embed="rId19" cstate="email">
                  <a:extLst>
                    <a:ext uri="{28A0092B-C50C-407E-A947-70E740481C1C}">
                      <a14:useLocalDpi xmlns:a14="http://schemas.microsoft.com/office/drawing/2010/main" val="0"/>
                    </a:ext>
                  </a:extLst>
                </a:blip>
                <a:srcRect/>
                <a:stretch>
                  <a:fillRect/>
                </a:stretch>
              </p:blipFill>
              <p:spPr bwMode="auto">
                <a:xfrm>
                  <a:off x="5555374" y="4187564"/>
                  <a:ext cx="639710" cy="758760"/>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pic>
              <p:nvPicPr>
                <p:cNvPr id="388" name="Picture 4" descr="https://spiceportal.schneider-electric.com/image/user_male_portrait?img_id=38669874&amp;img_id_token=TNgNqIMl3Y9jai0vkaLeSUmRrCY%3D&amp;t=1527601975880">
                  <a:extLst>
                    <a:ext uri="{FF2B5EF4-FFF2-40B4-BE49-F238E27FC236}">
                      <a16:creationId xmlns:a16="http://schemas.microsoft.com/office/drawing/2014/main" id="{2AC95D79-D914-4ED6-9F73-0B05AEBF0078}"/>
                    </a:ext>
                  </a:extLst>
                </p:cNvPr>
                <p:cNvPicPr preferRelativeResize="0">
                  <a:picLocks noChangeArrowheads="1"/>
                </p:cNvPicPr>
                <p:nvPr/>
              </p:nvPicPr>
              <p:blipFill>
                <a:blip r:embed="rId20" cstate="email">
                  <a:extLst>
                    <a:ext uri="{28A0092B-C50C-407E-A947-70E740481C1C}">
                      <a14:useLocalDpi xmlns:a14="http://schemas.microsoft.com/office/drawing/2010/main" val="0"/>
                    </a:ext>
                  </a:extLst>
                </a:blip>
                <a:srcRect/>
                <a:stretch>
                  <a:fillRect/>
                </a:stretch>
              </p:blipFill>
              <p:spPr bwMode="auto">
                <a:xfrm>
                  <a:off x="5565400" y="5048418"/>
                  <a:ext cx="639710" cy="758760"/>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pic>
              <p:nvPicPr>
                <p:cNvPr id="389" name="Picture 6" descr="https://spiceportal.schneider-electric.com/image/user_male_portrait?img_id=18065812&amp;img_id_token=L1TzhRImyqZnN%2FedVb0OuWzIiCI%3D&amp;t=1527602063597">
                  <a:extLst>
                    <a:ext uri="{FF2B5EF4-FFF2-40B4-BE49-F238E27FC236}">
                      <a16:creationId xmlns:a16="http://schemas.microsoft.com/office/drawing/2014/main" id="{FAAF4BA1-93C7-454C-8834-6C39486995CF}"/>
                    </a:ext>
                  </a:extLst>
                </p:cNvPr>
                <p:cNvPicPr preferRelativeResize="0">
                  <a:picLocks noChangeArrowheads="1"/>
                </p:cNvPicPr>
                <p:nvPr/>
              </p:nvPicPr>
              <p:blipFill>
                <a:blip r:embed="rId21" cstate="email">
                  <a:extLst>
                    <a:ext uri="{28A0092B-C50C-407E-A947-70E740481C1C}">
                      <a14:useLocalDpi xmlns:a14="http://schemas.microsoft.com/office/drawing/2010/main" val="0"/>
                    </a:ext>
                  </a:extLst>
                </a:blip>
                <a:srcRect/>
                <a:stretch>
                  <a:fillRect/>
                </a:stretch>
              </p:blipFill>
              <p:spPr bwMode="auto">
                <a:xfrm>
                  <a:off x="8619946" y="3950226"/>
                  <a:ext cx="639710" cy="758760"/>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pic>
              <p:nvPicPr>
                <p:cNvPr id="390" name="Picture 8" descr="https://spiceportal.schneider-electric.com/image/user_male_portrait?img_id=25234757&amp;img_id_token=h5kc9qK36zz0FFJFkQUqPUOAkwE%3D&amp;t=1527603174645">
                  <a:extLst>
                    <a:ext uri="{FF2B5EF4-FFF2-40B4-BE49-F238E27FC236}">
                      <a16:creationId xmlns:a16="http://schemas.microsoft.com/office/drawing/2014/main" id="{5EF9284E-321C-4D2A-8C2A-B81964D0CFE7}"/>
                    </a:ext>
                  </a:extLst>
                </p:cNvPr>
                <p:cNvPicPr preferRelativeResize="0">
                  <a:picLocks noChangeArrowheads="1"/>
                </p:cNvPicPr>
                <p:nvPr/>
              </p:nvPicPr>
              <p:blipFill>
                <a:blip r:embed="rId22" cstate="email">
                  <a:extLst>
                    <a:ext uri="{28A0092B-C50C-407E-A947-70E740481C1C}">
                      <a14:useLocalDpi xmlns:a14="http://schemas.microsoft.com/office/drawing/2010/main" val="0"/>
                    </a:ext>
                  </a:extLst>
                </a:blip>
                <a:srcRect/>
                <a:stretch>
                  <a:fillRect/>
                </a:stretch>
              </p:blipFill>
              <p:spPr bwMode="auto">
                <a:xfrm>
                  <a:off x="8607987" y="4760613"/>
                  <a:ext cx="639710" cy="758760"/>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pic>
              <p:nvPicPr>
                <p:cNvPr id="391" name="Picture 10" descr="https://spiceportal.schneider-electric.com/image/user_male_portrait?img_id=45644760&amp;img_id_token=OZbPTzDndL%2F0AhII%2B89uN1dBAWs%3D&amp;t=1527603588272">
                  <a:extLst>
                    <a:ext uri="{FF2B5EF4-FFF2-40B4-BE49-F238E27FC236}">
                      <a16:creationId xmlns:a16="http://schemas.microsoft.com/office/drawing/2014/main" id="{6FC1832A-048C-4521-A55D-A1474971DEB0}"/>
                    </a:ext>
                  </a:extLst>
                </p:cNvPr>
                <p:cNvPicPr preferRelativeResize="0">
                  <a:picLocks noChangeArrowheads="1"/>
                </p:cNvPicPr>
                <p:nvPr/>
              </p:nvPicPr>
              <p:blipFill>
                <a:blip r:embed="rId23" cstate="email">
                  <a:extLst>
                    <a:ext uri="{28A0092B-C50C-407E-A947-70E740481C1C}">
                      <a14:useLocalDpi xmlns:a14="http://schemas.microsoft.com/office/drawing/2010/main" val="0"/>
                    </a:ext>
                  </a:extLst>
                </a:blip>
                <a:srcRect/>
                <a:stretch>
                  <a:fillRect/>
                </a:stretch>
              </p:blipFill>
              <p:spPr bwMode="auto">
                <a:xfrm>
                  <a:off x="5573667" y="6728176"/>
                  <a:ext cx="639710" cy="758760"/>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pic>
              <p:nvPicPr>
                <p:cNvPr id="392" name="Picture 12" descr="https://spiceportal.schneider-electric.com/image/user_male_portrait?img_id=36601047&amp;img_id_token=7eMqKTKJ5uKALZ%2BIH2ekOXpbcJ8%3D&amp;t=1527603694114">
                  <a:extLst>
                    <a:ext uri="{FF2B5EF4-FFF2-40B4-BE49-F238E27FC236}">
                      <a16:creationId xmlns:a16="http://schemas.microsoft.com/office/drawing/2014/main" id="{BAD78FCE-EB20-423B-B85F-4AAA93AA2233}"/>
                    </a:ext>
                  </a:extLst>
                </p:cNvPr>
                <p:cNvPicPr preferRelativeResize="0">
                  <a:picLocks noChangeArrowheads="1"/>
                </p:cNvPicPr>
                <p:nvPr/>
              </p:nvPicPr>
              <p:blipFill>
                <a:blip r:embed="rId24" cstate="email">
                  <a:extLst>
                    <a:ext uri="{28A0092B-C50C-407E-A947-70E740481C1C}">
                      <a14:useLocalDpi xmlns:a14="http://schemas.microsoft.com/office/drawing/2010/main" val="0"/>
                    </a:ext>
                  </a:extLst>
                </a:blip>
                <a:srcRect/>
                <a:stretch>
                  <a:fillRect/>
                </a:stretch>
              </p:blipFill>
              <p:spPr bwMode="auto">
                <a:xfrm>
                  <a:off x="8626196" y="5559829"/>
                  <a:ext cx="639710" cy="758760"/>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sp>
              <p:nvSpPr>
                <p:cNvPr id="393" name="TextBox 392">
                  <a:extLst>
                    <a:ext uri="{FF2B5EF4-FFF2-40B4-BE49-F238E27FC236}">
                      <a16:creationId xmlns:a16="http://schemas.microsoft.com/office/drawing/2014/main" id="{B2FE550D-8773-4997-A5F5-258329BE0CA0}"/>
                    </a:ext>
                  </a:extLst>
                </p:cNvPr>
                <p:cNvSpPr txBox="1"/>
                <p:nvPr/>
              </p:nvSpPr>
              <p:spPr>
                <a:xfrm>
                  <a:off x="5845379" y="5935926"/>
                  <a:ext cx="2269658" cy="615938"/>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Valdemar Berlanga</a:t>
                  </a:r>
                </a:p>
                <a:p>
                  <a:r>
                    <a:rPr lang="en-US" sz="1001" b="1" dirty="0">
                      <a:solidFill>
                        <a:schemeClr val="bg1"/>
                      </a:solidFill>
                    </a:rPr>
                    <a:t>              Prj Manager,  MTY MEX</a:t>
                  </a:r>
                </a:p>
                <a:p>
                  <a:r>
                    <a:rPr lang="en-US" sz="1001" dirty="0">
                      <a:solidFill>
                        <a:schemeClr val="bg1"/>
                      </a:solidFill>
                    </a:rPr>
                    <a:t>              QVE, CoS, SBO K2</a:t>
                  </a:r>
                </a:p>
              </p:txBody>
            </p:sp>
            <p:pic>
              <p:nvPicPr>
                <p:cNvPr id="375" name="Picture 374">
                  <a:extLst>
                    <a:ext uri="{FF2B5EF4-FFF2-40B4-BE49-F238E27FC236}">
                      <a16:creationId xmlns:a16="http://schemas.microsoft.com/office/drawing/2014/main" id="{EC8DFA07-E842-4615-86AD-694B2A92B210}"/>
                    </a:ext>
                  </a:extLst>
                </p:cNvPr>
                <p:cNvPicPr preferRelativeResize="0">
                  <a:picLocks/>
                </p:cNvPicPr>
                <p:nvPr/>
              </p:nvPicPr>
              <p:blipFill>
                <a:blip r:embed="rId25" cstate="email">
                  <a:extLst>
                    <a:ext uri="{28A0092B-C50C-407E-A947-70E740481C1C}">
                      <a14:useLocalDpi xmlns:a14="http://schemas.microsoft.com/office/drawing/2010/main" val="0"/>
                    </a:ext>
                  </a:extLst>
                </a:blip>
                <a:stretch>
                  <a:fillRect/>
                </a:stretch>
              </p:blipFill>
              <p:spPr>
                <a:xfrm>
                  <a:off x="5578253" y="5835268"/>
                  <a:ext cx="639710" cy="758760"/>
                </a:xfrm>
                <a:prstGeom prst="ellipse">
                  <a:avLst/>
                </a:prstGeom>
                <a:ln w="12700" cap="rnd">
                  <a:solidFill>
                    <a:schemeClr val="bg1"/>
                  </a:solidFill>
                  <a:prstDash val="solid"/>
                </a:ln>
                <a:effectLst/>
              </p:spPr>
            </p:pic>
          </p:grpSp>
          <p:cxnSp>
            <p:nvCxnSpPr>
              <p:cNvPr id="239" name="Straight Connector 238">
                <a:extLst>
                  <a:ext uri="{FF2B5EF4-FFF2-40B4-BE49-F238E27FC236}">
                    <a16:creationId xmlns:a16="http://schemas.microsoft.com/office/drawing/2014/main" id="{8408CC31-5442-456E-B4B9-49C6DEF27F76}"/>
                  </a:ext>
                </a:extLst>
              </p:cNvPr>
              <p:cNvCxnSpPr>
                <a:cxnSpLocks/>
              </p:cNvCxnSpPr>
              <p:nvPr/>
            </p:nvCxnSpPr>
            <p:spPr>
              <a:xfrm>
                <a:off x="5481207" y="4509109"/>
                <a:ext cx="0" cy="2985785"/>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51" name="Straight Arrow Connector 250">
                <a:extLst>
                  <a:ext uri="{FF2B5EF4-FFF2-40B4-BE49-F238E27FC236}">
                    <a16:creationId xmlns:a16="http://schemas.microsoft.com/office/drawing/2014/main" id="{A2683835-87FD-444B-9645-5CBEBE94DBF6}"/>
                  </a:ext>
                </a:extLst>
              </p:cNvPr>
              <p:cNvCxnSpPr>
                <a:cxnSpLocks/>
              </p:cNvCxnSpPr>
              <p:nvPr/>
            </p:nvCxnSpPr>
            <p:spPr>
              <a:xfrm>
                <a:off x="5486869" y="6677439"/>
                <a:ext cx="179286"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53" name="Straight Arrow Connector 252">
                <a:extLst>
                  <a:ext uri="{FF2B5EF4-FFF2-40B4-BE49-F238E27FC236}">
                    <a16:creationId xmlns:a16="http://schemas.microsoft.com/office/drawing/2014/main" id="{A1E9143B-05B2-4BB5-A3F0-9541F6C52235}"/>
                  </a:ext>
                </a:extLst>
              </p:cNvPr>
              <p:cNvCxnSpPr>
                <a:cxnSpLocks/>
              </p:cNvCxnSpPr>
              <p:nvPr/>
            </p:nvCxnSpPr>
            <p:spPr>
              <a:xfrm>
                <a:off x="5493861" y="5776711"/>
                <a:ext cx="216936"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56" name="Straight Arrow Connector 255">
                <a:extLst>
                  <a:ext uri="{FF2B5EF4-FFF2-40B4-BE49-F238E27FC236}">
                    <a16:creationId xmlns:a16="http://schemas.microsoft.com/office/drawing/2014/main" id="{C87FD225-74BB-4C80-948C-15A2C56F6C0E}"/>
                  </a:ext>
                </a:extLst>
              </p:cNvPr>
              <p:cNvCxnSpPr>
                <a:cxnSpLocks/>
              </p:cNvCxnSpPr>
              <p:nvPr/>
            </p:nvCxnSpPr>
            <p:spPr>
              <a:xfrm>
                <a:off x="5498493" y="4906836"/>
                <a:ext cx="216936"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57" name="Straight Arrow Connector 256">
                <a:extLst>
                  <a:ext uri="{FF2B5EF4-FFF2-40B4-BE49-F238E27FC236}">
                    <a16:creationId xmlns:a16="http://schemas.microsoft.com/office/drawing/2014/main" id="{C7FF3C70-8367-4239-AEBD-91C87A3F676D}"/>
                  </a:ext>
                </a:extLst>
              </p:cNvPr>
              <p:cNvCxnSpPr>
                <a:cxnSpLocks/>
              </p:cNvCxnSpPr>
              <p:nvPr/>
            </p:nvCxnSpPr>
            <p:spPr>
              <a:xfrm>
                <a:off x="5481207" y="7492669"/>
                <a:ext cx="216936"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58" name="Straight Arrow Connector 257">
                <a:extLst>
                  <a:ext uri="{FF2B5EF4-FFF2-40B4-BE49-F238E27FC236}">
                    <a16:creationId xmlns:a16="http://schemas.microsoft.com/office/drawing/2014/main" id="{61D791A4-A317-4A2F-955D-E4866F4D69DD}"/>
                  </a:ext>
                </a:extLst>
              </p:cNvPr>
              <p:cNvCxnSpPr>
                <a:cxnSpLocks/>
              </p:cNvCxnSpPr>
              <p:nvPr/>
            </p:nvCxnSpPr>
            <p:spPr>
              <a:xfrm>
                <a:off x="8653368" y="5597441"/>
                <a:ext cx="216936"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60" name="Straight Arrow Connector 259">
                <a:extLst>
                  <a:ext uri="{FF2B5EF4-FFF2-40B4-BE49-F238E27FC236}">
                    <a16:creationId xmlns:a16="http://schemas.microsoft.com/office/drawing/2014/main" id="{57088DF8-72EA-4116-81F8-3BED6B9092BF}"/>
                  </a:ext>
                </a:extLst>
              </p:cNvPr>
              <p:cNvCxnSpPr>
                <a:cxnSpLocks/>
              </p:cNvCxnSpPr>
              <p:nvPr/>
            </p:nvCxnSpPr>
            <p:spPr>
              <a:xfrm>
                <a:off x="8653368" y="4855428"/>
                <a:ext cx="216936"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62" name="Straight Arrow Connector 261">
                <a:extLst>
                  <a:ext uri="{FF2B5EF4-FFF2-40B4-BE49-F238E27FC236}">
                    <a16:creationId xmlns:a16="http://schemas.microsoft.com/office/drawing/2014/main" id="{646FAAFC-5122-4A8C-B086-7DD6363E6CBC}"/>
                  </a:ext>
                </a:extLst>
              </p:cNvPr>
              <p:cNvCxnSpPr>
                <a:cxnSpLocks/>
              </p:cNvCxnSpPr>
              <p:nvPr/>
            </p:nvCxnSpPr>
            <p:spPr>
              <a:xfrm>
                <a:off x="8634663" y="6388190"/>
                <a:ext cx="216936"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64" name="Straight Connector 263">
                <a:extLst>
                  <a:ext uri="{FF2B5EF4-FFF2-40B4-BE49-F238E27FC236}">
                    <a16:creationId xmlns:a16="http://schemas.microsoft.com/office/drawing/2014/main" id="{BAD67B75-E623-4538-A56B-50F6548759D0}"/>
                  </a:ext>
                </a:extLst>
              </p:cNvPr>
              <p:cNvCxnSpPr>
                <a:cxnSpLocks/>
              </p:cNvCxnSpPr>
              <p:nvPr/>
            </p:nvCxnSpPr>
            <p:spPr>
              <a:xfrm flipV="1">
                <a:off x="5493907" y="4457423"/>
                <a:ext cx="3106905" cy="34422"/>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70" name="Straight Connector 269">
                <a:extLst>
                  <a:ext uri="{FF2B5EF4-FFF2-40B4-BE49-F238E27FC236}">
                    <a16:creationId xmlns:a16="http://schemas.microsoft.com/office/drawing/2014/main" id="{56D1CFCC-9CF7-47DE-A3D5-1B8C97070084}"/>
                  </a:ext>
                </a:extLst>
              </p:cNvPr>
              <p:cNvCxnSpPr>
                <a:cxnSpLocks/>
              </p:cNvCxnSpPr>
              <p:nvPr/>
            </p:nvCxnSpPr>
            <p:spPr>
              <a:xfrm>
                <a:off x="8625520" y="4149792"/>
                <a:ext cx="9143" cy="3772163"/>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360" name="Straight Connector 359">
                <a:extLst>
                  <a:ext uri="{FF2B5EF4-FFF2-40B4-BE49-F238E27FC236}">
                    <a16:creationId xmlns:a16="http://schemas.microsoft.com/office/drawing/2014/main" id="{DBB1A09C-777E-4BC8-AEF1-321DFC08F8A1}"/>
                  </a:ext>
                </a:extLst>
              </p:cNvPr>
              <p:cNvCxnSpPr>
                <a:cxnSpLocks/>
              </p:cNvCxnSpPr>
              <p:nvPr/>
            </p:nvCxnSpPr>
            <p:spPr>
              <a:xfrm flipH="1">
                <a:off x="8694611" y="3159838"/>
                <a:ext cx="1" cy="299388"/>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200" name="Group 199">
              <a:extLst>
                <a:ext uri="{FF2B5EF4-FFF2-40B4-BE49-F238E27FC236}">
                  <a16:creationId xmlns:a16="http://schemas.microsoft.com/office/drawing/2014/main" id="{6CFB4E9A-2E10-49BE-B26E-0BE8B33D96B0}"/>
                </a:ext>
              </a:extLst>
            </p:cNvPr>
            <p:cNvGrpSpPr/>
            <p:nvPr/>
          </p:nvGrpSpPr>
          <p:grpSpPr>
            <a:xfrm>
              <a:off x="14530876" y="6835621"/>
              <a:ext cx="2943670" cy="1456140"/>
              <a:chOff x="6843897" y="6834867"/>
              <a:chExt cx="2943670" cy="1456140"/>
            </a:xfrm>
          </p:grpSpPr>
          <p:sp>
            <p:nvSpPr>
              <p:cNvPr id="383" name="TextBox 382">
                <a:extLst>
                  <a:ext uri="{FF2B5EF4-FFF2-40B4-BE49-F238E27FC236}">
                    <a16:creationId xmlns:a16="http://schemas.microsoft.com/office/drawing/2014/main" id="{9FDE850D-4AA9-4A40-A5C8-124E07691B97}"/>
                  </a:ext>
                </a:extLst>
              </p:cNvPr>
              <p:cNvSpPr txBox="1"/>
              <p:nvPr/>
            </p:nvSpPr>
            <p:spPr>
              <a:xfrm>
                <a:off x="7417890" y="6834867"/>
                <a:ext cx="2368296"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pPr algn="ctr"/>
                <a:r>
                  <a:rPr lang="en-US" sz="1401" b="1" dirty="0">
                    <a:solidFill>
                      <a:schemeClr val="bg1"/>
                    </a:solidFill>
                  </a:rPr>
                  <a:t>      </a:t>
                </a:r>
                <a:r>
                  <a:rPr lang="en-US" sz="1200" b="1" dirty="0">
                    <a:solidFill>
                      <a:schemeClr val="bg1"/>
                    </a:solidFill>
                  </a:rPr>
                  <a:t>Diego Lozano Salas </a:t>
                </a:r>
              </a:p>
              <a:p>
                <a:pPr algn="ctr"/>
                <a:r>
                  <a:rPr lang="en-US" sz="1001" b="1" dirty="0">
                    <a:solidFill>
                      <a:schemeClr val="bg1"/>
                    </a:solidFill>
                  </a:rPr>
                  <a:t>             Purchasing Projects-Intern  </a:t>
                </a:r>
                <a:endParaRPr lang="en-US" sz="1200" dirty="0">
                  <a:solidFill>
                    <a:schemeClr val="bg1"/>
                  </a:solidFill>
                </a:endParaRPr>
              </a:p>
            </p:txBody>
          </p:sp>
          <p:sp>
            <p:nvSpPr>
              <p:cNvPr id="415" name="TextBox 414">
                <a:extLst>
                  <a:ext uri="{FF2B5EF4-FFF2-40B4-BE49-F238E27FC236}">
                    <a16:creationId xmlns:a16="http://schemas.microsoft.com/office/drawing/2014/main" id="{2ABF1CC4-7500-46BD-BE4C-D683989E81CA}"/>
                  </a:ext>
                </a:extLst>
              </p:cNvPr>
              <p:cNvSpPr txBox="1"/>
              <p:nvPr/>
            </p:nvSpPr>
            <p:spPr>
              <a:xfrm>
                <a:off x="7419271" y="7650927"/>
                <a:ext cx="2368296"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001" b="1" dirty="0">
                    <a:solidFill>
                      <a:schemeClr val="bg1"/>
                    </a:solidFill>
                  </a:rPr>
                  <a:t>     </a:t>
                </a:r>
                <a:r>
                  <a:rPr lang="en-US" sz="1200" b="1" dirty="0">
                    <a:solidFill>
                      <a:schemeClr val="bg1"/>
                    </a:solidFill>
                  </a:rPr>
                  <a:t>Jose Hernández</a:t>
                </a:r>
                <a:endParaRPr lang="es-MX" sz="1200" b="1" dirty="0">
                  <a:solidFill>
                    <a:schemeClr val="bg1"/>
                  </a:solidFill>
                </a:endParaRPr>
              </a:p>
              <a:p>
                <a:pPr algn="ctr"/>
                <a:r>
                  <a:rPr lang="en-US" sz="1050" b="1" dirty="0">
                    <a:solidFill>
                      <a:schemeClr val="bg1"/>
                    </a:solidFill>
                  </a:rPr>
                  <a:t>     </a:t>
                </a:r>
                <a:r>
                  <a:rPr lang="en-US" sz="1000" b="1" dirty="0">
                    <a:solidFill>
                      <a:schemeClr val="bg1"/>
                    </a:solidFill>
                  </a:rPr>
                  <a:t>Purchasing Prj - Intern </a:t>
                </a:r>
                <a:endParaRPr lang="en-US" sz="1000" dirty="0">
                  <a:solidFill>
                    <a:schemeClr val="bg1"/>
                  </a:solidFill>
                </a:endParaRPr>
              </a:p>
            </p:txBody>
          </p:sp>
          <p:cxnSp>
            <p:nvCxnSpPr>
              <p:cNvPr id="405" name="Straight Arrow Connector 404">
                <a:extLst>
                  <a:ext uri="{FF2B5EF4-FFF2-40B4-BE49-F238E27FC236}">
                    <a16:creationId xmlns:a16="http://schemas.microsoft.com/office/drawing/2014/main" id="{8473CDA0-A9EF-49CC-B7B1-F486933DBF3B}"/>
                  </a:ext>
                </a:extLst>
              </p:cNvPr>
              <p:cNvCxnSpPr>
                <a:cxnSpLocks/>
              </p:cNvCxnSpPr>
              <p:nvPr/>
            </p:nvCxnSpPr>
            <p:spPr>
              <a:xfrm>
                <a:off x="6843897" y="7137195"/>
                <a:ext cx="233132"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grpSp>
      </p:grpSp>
      <p:grpSp>
        <p:nvGrpSpPr>
          <p:cNvPr id="197" name="Group 196">
            <a:extLst>
              <a:ext uri="{FF2B5EF4-FFF2-40B4-BE49-F238E27FC236}">
                <a16:creationId xmlns:a16="http://schemas.microsoft.com/office/drawing/2014/main" id="{475865CD-038D-40AF-8D9A-9709373CB3A6}"/>
              </a:ext>
            </a:extLst>
          </p:cNvPr>
          <p:cNvGrpSpPr/>
          <p:nvPr/>
        </p:nvGrpSpPr>
        <p:grpSpPr>
          <a:xfrm>
            <a:off x="18335888" y="2648217"/>
            <a:ext cx="13395608" cy="5591370"/>
            <a:chOff x="18541057" y="2695973"/>
            <a:chExt cx="13395608" cy="5591370"/>
          </a:xfrm>
        </p:grpSpPr>
        <p:grpSp>
          <p:nvGrpSpPr>
            <p:cNvPr id="114" name="Group 113">
              <a:extLst>
                <a:ext uri="{FF2B5EF4-FFF2-40B4-BE49-F238E27FC236}">
                  <a16:creationId xmlns:a16="http://schemas.microsoft.com/office/drawing/2014/main" id="{EE5AEE5B-C046-45FB-9029-9607AD330410}"/>
                </a:ext>
              </a:extLst>
            </p:cNvPr>
            <p:cNvGrpSpPr/>
            <p:nvPr/>
          </p:nvGrpSpPr>
          <p:grpSpPr>
            <a:xfrm>
              <a:off x="26772066" y="4211276"/>
              <a:ext cx="5164599" cy="4076067"/>
              <a:chOff x="26561258" y="4138289"/>
              <a:chExt cx="5164599" cy="4076067"/>
            </a:xfrm>
          </p:grpSpPr>
          <p:grpSp>
            <p:nvGrpSpPr>
              <p:cNvPr id="41" name="Group 40">
                <a:extLst>
                  <a:ext uri="{FF2B5EF4-FFF2-40B4-BE49-F238E27FC236}">
                    <a16:creationId xmlns:a16="http://schemas.microsoft.com/office/drawing/2014/main" id="{97B64E61-0764-4A3E-8F9F-502F79585506}"/>
                  </a:ext>
                </a:extLst>
              </p:cNvPr>
              <p:cNvGrpSpPr/>
              <p:nvPr/>
            </p:nvGrpSpPr>
            <p:grpSpPr>
              <a:xfrm>
                <a:off x="26703625" y="5205903"/>
                <a:ext cx="5022232" cy="3008453"/>
                <a:chOff x="25214706" y="9183565"/>
                <a:chExt cx="5022232" cy="3008453"/>
              </a:xfrm>
            </p:grpSpPr>
            <p:grpSp>
              <p:nvGrpSpPr>
                <p:cNvPr id="15" name="Group 14">
                  <a:extLst>
                    <a:ext uri="{FF2B5EF4-FFF2-40B4-BE49-F238E27FC236}">
                      <a16:creationId xmlns:a16="http://schemas.microsoft.com/office/drawing/2014/main" id="{D169FA8C-2563-4BCA-8BC7-4B79CA3BBD24}"/>
                    </a:ext>
                  </a:extLst>
                </p:cNvPr>
                <p:cNvGrpSpPr/>
                <p:nvPr/>
              </p:nvGrpSpPr>
              <p:grpSpPr>
                <a:xfrm>
                  <a:off x="25214706" y="9183565"/>
                  <a:ext cx="5022232" cy="3008453"/>
                  <a:chOff x="23207103" y="7133404"/>
                  <a:chExt cx="5117734" cy="2748933"/>
                </a:xfrm>
              </p:grpSpPr>
              <p:sp>
                <p:nvSpPr>
                  <p:cNvPr id="395" name="TextBox 394">
                    <a:extLst>
                      <a:ext uri="{FF2B5EF4-FFF2-40B4-BE49-F238E27FC236}">
                        <a16:creationId xmlns:a16="http://schemas.microsoft.com/office/drawing/2014/main" id="{B1B61E2C-1DCE-4A00-8E6D-251B6200A90D}"/>
                      </a:ext>
                    </a:extLst>
                  </p:cNvPr>
                  <p:cNvSpPr txBox="1"/>
                  <p:nvPr/>
                </p:nvSpPr>
                <p:spPr>
                  <a:xfrm>
                    <a:off x="23359793" y="7866310"/>
                    <a:ext cx="2221518" cy="562805"/>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Salma Elisa Arteaga</a:t>
                    </a:r>
                  </a:p>
                  <a:p>
                    <a:r>
                      <a:rPr lang="en-US" sz="1001" b="1" dirty="0">
                        <a:solidFill>
                          <a:schemeClr val="bg1"/>
                        </a:solidFill>
                      </a:rPr>
                      <a:t>           </a:t>
                    </a:r>
                    <a:r>
                      <a:rPr lang="en-US" sz="900" b="1" dirty="0">
                        <a:solidFill>
                          <a:schemeClr val="bg1"/>
                        </a:solidFill>
                      </a:rPr>
                      <a:t>PS, MTY, MEX </a:t>
                    </a:r>
                  </a:p>
                  <a:p>
                    <a:r>
                      <a:rPr lang="en-US" sz="1001" dirty="0">
                        <a:solidFill>
                          <a:schemeClr val="bg1"/>
                        </a:solidFill>
                      </a:rPr>
                      <a:t>           </a:t>
                    </a:r>
                    <a:r>
                      <a:rPr lang="en-US" sz="900" dirty="0">
                        <a:solidFill>
                          <a:schemeClr val="bg1"/>
                        </a:solidFill>
                      </a:rPr>
                      <a:t>Procurement</a:t>
                    </a:r>
                    <a:r>
                      <a:rPr lang="en-US" sz="1001" dirty="0">
                        <a:solidFill>
                          <a:schemeClr val="bg1"/>
                        </a:solidFill>
                      </a:rPr>
                      <a:t> </a:t>
                    </a:r>
                    <a:r>
                      <a:rPr lang="en-US" sz="900" dirty="0">
                        <a:solidFill>
                          <a:schemeClr val="bg1"/>
                        </a:solidFill>
                      </a:rPr>
                      <a:t>Project Specialist</a:t>
                    </a:r>
                  </a:p>
                </p:txBody>
              </p:sp>
              <p:sp>
                <p:nvSpPr>
                  <p:cNvPr id="385" name="TextBox 384">
                    <a:extLst>
                      <a:ext uri="{FF2B5EF4-FFF2-40B4-BE49-F238E27FC236}">
                        <a16:creationId xmlns:a16="http://schemas.microsoft.com/office/drawing/2014/main" id="{85CBDE0E-9F2B-45CE-8254-B23277E22A91}"/>
                      </a:ext>
                    </a:extLst>
                  </p:cNvPr>
                  <p:cNvSpPr txBox="1"/>
                  <p:nvPr/>
                </p:nvSpPr>
                <p:spPr>
                  <a:xfrm>
                    <a:off x="26019285" y="8624675"/>
                    <a:ext cx="2305552" cy="562805"/>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Stephany Carrillo</a:t>
                    </a:r>
                  </a:p>
                  <a:p>
                    <a:r>
                      <a:rPr lang="en-US" sz="1001" b="1" dirty="0">
                        <a:solidFill>
                          <a:schemeClr val="bg1"/>
                        </a:solidFill>
                      </a:rPr>
                      <a:t>                 PS, MTY, MEX </a:t>
                    </a:r>
                  </a:p>
                  <a:p>
                    <a:r>
                      <a:rPr lang="en-US" sz="1001" dirty="0">
                        <a:solidFill>
                          <a:schemeClr val="bg1"/>
                        </a:solidFill>
                      </a:rPr>
                      <a:t>                </a:t>
                    </a:r>
                    <a:r>
                      <a:rPr lang="en-US" sz="900" dirty="0">
                        <a:solidFill>
                          <a:schemeClr val="bg1"/>
                        </a:solidFill>
                      </a:rPr>
                      <a:t>Project Specialist Intern</a:t>
                    </a:r>
                  </a:p>
                </p:txBody>
              </p:sp>
              <p:grpSp>
                <p:nvGrpSpPr>
                  <p:cNvPr id="216" name="Group 215">
                    <a:extLst>
                      <a:ext uri="{FF2B5EF4-FFF2-40B4-BE49-F238E27FC236}">
                        <a16:creationId xmlns:a16="http://schemas.microsoft.com/office/drawing/2014/main" id="{5AA66EAA-DE4D-4042-8400-039D7FEE1590}"/>
                      </a:ext>
                    </a:extLst>
                  </p:cNvPr>
                  <p:cNvGrpSpPr/>
                  <p:nvPr/>
                </p:nvGrpSpPr>
                <p:grpSpPr>
                  <a:xfrm>
                    <a:off x="23207103" y="7137460"/>
                    <a:ext cx="2408734" cy="656400"/>
                    <a:chOff x="13282079" y="162300"/>
                    <a:chExt cx="1595076" cy="343001"/>
                  </a:xfrm>
                </p:grpSpPr>
                <p:sp>
                  <p:nvSpPr>
                    <p:cNvPr id="315" name="TextBox 314">
                      <a:extLst>
                        <a:ext uri="{FF2B5EF4-FFF2-40B4-BE49-F238E27FC236}">
                          <a16:creationId xmlns:a16="http://schemas.microsoft.com/office/drawing/2014/main" id="{C44FED5B-9D4B-4709-B233-28B0F0F93FC6}"/>
                        </a:ext>
                      </a:extLst>
                    </p:cNvPr>
                    <p:cNvSpPr txBox="1"/>
                    <p:nvPr/>
                  </p:nvSpPr>
                  <p:spPr>
                    <a:xfrm>
                      <a:off x="13328969" y="182576"/>
                      <a:ext cx="1548186" cy="286684"/>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pPr algn="ctr"/>
                      <a:r>
                        <a:rPr lang="en-US" sz="1401" b="1" dirty="0">
                          <a:solidFill>
                            <a:schemeClr val="bg1"/>
                          </a:solidFill>
                        </a:rPr>
                        <a:t>        </a:t>
                      </a:r>
                      <a:r>
                        <a:rPr lang="en-US" sz="1200" b="1" dirty="0">
                          <a:solidFill>
                            <a:schemeClr val="bg1"/>
                          </a:solidFill>
                        </a:rPr>
                        <a:t>Andres Chapa</a:t>
                      </a:r>
                    </a:p>
                    <a:p>
                      <a:pPr algn="ctr"/>
                      <a:r>
                        <a:rPr lang="en-US" sz="900" b="1" dirty="0">
                          <a:solidFill>
                            <a:schemeClr val="bg1"/>
                          </a:solidFill>
                        </a:rPr>
                        <a:t>            PS, MTY, MEX </a:t>
                      </a:r>
                    </a:p>
                    <a:p>
                      <a:pPr algn="ctr"/>
                      <a:r>
                        <a:rPr lang="en-US" sz="1001" dirty="0">
                          <a:solidFill>
                            <a:schemeClr val="bg1"/>
                          </a:solidFill>
                        </a:rPr>
                        <a:t>         </a:t>
                      </a:r>
                      <a:r>
                        <a:rPr lang="en-US" sz="1000" dirty="0">
                          <a:solidFill>
                            <a:schemeClr val="bg1"/>
                          </a:solidFill>
                        </a:rPr>
                        <a:t> </a:t>
                      </a:r>
                      <a:r>
                        <a:rPr lang="en-US" sz="800" dirty="0">
                          <a:solidFill>
                            <a:schemeClr val="bg1"/>
                          </a:solidFill>
                        </a:rPr>
                        <a:t>Idea Evolution (Digital Energy &amp; PP)</a:t>
                      </a:r>
                      <a:endParaRPr lang="en-US" sz="900" dirty="0">
                        <a:solidFill>
                          <a:schemeClr val="bg1"/>
                        </a:solidFill>
                      </a:endParaRPr>
                    </a:p>
                  </p:txBody>
                </p:sp>
                <p:pic>
                  <p:nvPicPr>
                    <p:cNvPr id="317" name="Picture 316">
                      <a:extLst>
                        <a:ext uri="{FF2B5EF4-FFF2-40B4-BE49-F238E27FC236}">
                          <a16:creationId xmlns:a16="http://schemas.microsoft.com/office/drawing/2014/main" id="{CC48F921-38BF-40C4-8B6E-28125B0FFDD4}"/>
                        </a:ext>
                      </a:extLst>
                    </p:cNvPr>
                    <p:cNvPicPr>
                      <a:picLocks noChangeAspect="1"/>
                    </p:cNvPicPr>
                    <p:nvPr/>
                  </p:nvPicPr>
                  <p:blipFill>
                    <a:blip r:embed="rId26" cstate="email">
                      <a:extLst>
                        <a:ext uri="{28A0092B-C50C-407E-A947-70E740481C1C}">
                          <a14:useLocalDpi xmlns:a14="http://schemas.microsoft.com/office/drawing/2010/main" val="0"/>
                        </a:ext>
                      </a:extLst>
                    </a:blip>
                    <a:stretch>
                      <a:fillRect/>
                    </a:stretch>
                  </p:blipFill>
                  <p:spPr>
                    <a:xfrm>
                      <a:off x="13282079" y="162300"/>
                      <a:ext cx="342475" cy="343001"/>
                    </a:xfrm>
                    <a:prstGeom prst="ellipse">
                      <a:avLst/>
                    </a:prstGeom>
                    <a:ln w="12700" cap="rnd">
                      <a:solidFill>
                        <a:schemeClr val="bg1"/>
                      </a:solidFill>
                      <a:prstDash val="solid"/>
                    </a:ln>
                    <a:effectLst/>
                  </p:spPr>
                </p:pic>
              </p:grpSp>
              <p:sp>
                <p:nvSpPr>
                  <p:cNvPr id="312" name="TextBox 311">
                    <a:extLst>
                      <a:ext uri="{FF2B5EF4-FFF2-40B4-BE49-F238E27FC236}">
                        <a16:creationId xmlns:a16="http://schemas.microsoft.com/office/drawing/2014/main" id="{7D50AA7B-B9ED-4FC9-897E-B5F29EC1A782}"/>
                      </a:ext>
                    </a:extLst>
                  </p:cNvPr>
                  <p:cNvSpPr txBox="1"/>
                  <p:nvPr/>
                </p:nvSpPr>
                <p:spPr>
                  <a:xfrm>
                    <a:off x="26096150" y="7231763"/>
                    <a:ext cx="2145947" cy="422074"/>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pPr algn="ctr"/>
                    <a:r>
                      <a:rPr lang="en-US" sz="1400" b="1" dirty="0">
                        <a:solidFill>
                          <a:schemeClr val="bg1"/>
                        </a:solidFill>
                      </a:rPr>
                      <a:t>     </a:t>
                    </a:r>
                    <a:r>
                      <a:rPr lang="en-US" sz="1200" b="1" dirty="0">
                        <a:solidFill>
                          <a:schemeClr val="bg1"/>
                        </a:solidFill>
                      </a:rPr>
                      <a:t>Sonia Irasema Arzola</a:t>
                    </a:r>
                    <a:endParaRPr lang="en-US" sz="1400" b="1" dirty="0">
                      <a:solidFill>
                        <a:schemeClr val="bg1"/>
                      </a:solidFill>
                    </a:endParaRPr>
                  </a:p>
                  <a:p>
                    <a:r>
                      <a:rPr lang="en-US" sz="1001" b="1" dirty="0">
                        <a:solidFill>
                          <a:schemeClr val="bg1"/>
                        </a:solidFill>
                      </a:rPr>
                      <a:t>                 PS   MTY, MEX</a:t>
                    </a:r>
                    <a:endParaRPr lang="en-US" sz="900" dirty="0">
                      <a:solidFill>
                        <a:schemeClr val="bg1"/>
                      </a:solidFill>
                    </a:endParaRPr>
                  </a:p>
                </p:txBody>
              </p:sp>
              <p:grpSp>
                <p:nvGrpSpPr>
                  <p:cNvPr id="220" name="Group 219">
                    <a:extLst>
                      <a:ext uri="{FF2B5EF4-FFF2-40B4-BE49-F238E27FC236}">
                        <a16:creationId xmlns:a16="http://schemas.microsoft.com/office/drawing/2014/main" id="{CA2BE407-E6C4-42B9-8139-C4AE0BEC46F0}"/>
                      </a:ext>
                    </a:extLst>
                  </p:cNvPr>
                  <p:cNvGrpSpPr/>
                  <p:nvPr/>
                </p:nvGrpSpPr>
                <p:grpSpPr>
                  <a:xfrm>
                    <a:off x="23270906" y="8504040"/>
                    <a:ext cx="2295034" cy="659779"/>
                    <a:chOff x="13070187" y="1064666"/>
                    <a:chExt cx="1569823" cy="378008"/>
                  </a:xfrm>
                </p:grpSpPr>
                <p:sp>
                  <p:nvSpPr>
                    <p:cNvPr id="309" name="TextBox 308">
                      <a:extLst>
                        <a:ext uri="{FF2B5EF4-FFF2-40B4-BE49-F238E27FC236}">
                          <a16:creationId xmlns:a16="http://schemas.microsoft.com/office/drawing/2014/main" id="{FFB73D6A-3F00-4A48-8272-CF8B3671B1C6}"/>
                        </a:ext>
                      </a:extLst>
                    </p:cNvPr>
                    <p:cNvSpPr txBox="1"/>
                    <p:nvPr/>
                  </p:nvSpPr>
                  <p:spPr>
                    <a:xfrm>
                      <a:off x="13121516" y="1104636"/>
                      <a:ext cx="1518494" cy="290023"/>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lgn="ctr">
                        <a:defRPr sz="900" b="1">
                          <a:solidFill>
                            <a:schemeClr val="bg1"/>
                          </a:solidFill>
                        </a:defRPr>
                      </a:lvl1pPr>
                    </a:lstStyle>
                    <a:p>
                      <a:pPr algn="l"/>
                      <a:r>
                        <a:rPr lang="en-US" dirty="0"/>
                        <a:t>              </a:t>
                      </a:r>
                      <a:r>
                        <a:rPr lang="en-US" sz="1200" dirty="0"/>
                        <a:t>Alma Dulce Gomez</a:t>
                      </a:r>
                    </a:p>
                    <a:p>
                      <a:pPr algn="l"/>
                      <a:r>
                        <a:rPr lang="en-US" dirty="0"/>
                        <a:t>               PS MTY, MEX </a:t>
                      </a:r>
                    </a:p>
                    <a:p>
                      <a:r>
                        <a:rPr lang="en-US" dirty="0"/>
                        <a:t>           </a:t>
                      </a:r>
                      <a:r>
                        <a:rPr lang="en-US" b="0" dirty="0"/>
                        <a:t>Idea Evolution (PP and Energy)</a:t>
                      </a:r>
                    </a:p>
                  </p:txBody>
                </p:sp>
                <p:pic>
                  <p:nvPicPr>
                    <p:cNvPr id="311" name="Picture 310">
                      <a:extLst>
                        <a:ext uri="{FF2B5EF4-FFF2-40B4-BE49-F238E27FC236}">
                          <a16:creationId xmlns:a16="http://schemas.microsoft.com/office/drawing/2014/main" id="{E1791DA9-2DFF-4196-BE49-0F69E9CBED65}"/>
                        </a:ext>
                      </a:extLst>
                    </p:cNvPr>
                    <p:cNvPicPr>
                      <a:picLocks noChangeAspect="1"/>
                    </p:cNvPicPr>
                    <p:nvPr/>
                  </p:nvPicPr>
                  <p:blipFill>
                    <a:blip r:embed="rId27"/>
                    <a:stretch>
                      <a:fillRect/>
                    </a:stretch>
                  </p:blipFill>
                  <p:spPr>
                    <a:xfrm>
                      <a:off x="13070187" y="1064666"/>
                      <a:ext cx="394755" cy="378008"/>
                    </a:xfrm>
                    <a:prstGeom prst="ellipse">
                      <a:avLst/>
                    </a:prstGeom>
                    <a:ln w="12700" cap="rnd">
                      <a:solidFill>
                        <a:schemeClr val="bg1"/>
                      </a:solidFill>
                      <a:prstDash val="solid"/>
                    </a:ln>
                    <a:effectLst/>
                  </p:spPr>
                </p:pic>
              </p:grpSp>
              <p:pic>
                <p:nvPicPr>
                  <p:cNvPr id="6" name="Picture 5">
                    <a:extLst>
                      <a:ext uri="{FF2B5EF4-FFF2-40B4-BE49-F238E27FC236}">
                        <a16:creationId xmlns:a16="http://schemas.microsoft.com/office/drawing/2014/main" id="{09818D68-8128-4A54-86F3-8799F1BEDA0E}"/>
                      </a:ext>
                    </a:extLst>
                  </p:cNvPr>
                  <p:cNvPicPr>
                    <a:picLocks noChangeAspect="1"/>
                  </p:cNvPicPr>
                  <p:nvPr/>
                </p:nvPicPr>
                <p:blipFill rotWithShape="1">
                  <a:blip r:embed="rId28"/>
                  <a:srcRect l="8650" t="74728" r="88473" b="14315"/>
                  <a:stretch/>
                </p:blipFill>
                <p:spPr>
                  <a:xfrm>
                    <a:off x="25875344" y="7133404"/>
                    <a:ext cx="619336" cy="621194"/>
                  </a:xfrm>
                  <a:prstGeom prst="ellipse">
                    <a:avLst/>
                  </a:prstGeom>
                </p:spPr>
              </p:pic>
              <p:grpSp>
                <p:nvGrpSpPr>
                  <p:cNvPr id="226" name="Group 225">
                    <a:extLst>
                      <a:ext uri="{FF2B5EF4-FFF2-40B4-BE49-F238E27FC236}">
                        <a16:creationId xmlns:a16="http://schemas.microsoft.com/office/drawing/2014/main" id="{436388BD-E04C-4FAD-9DFE-F76B7EF34DCF}"/>
                      </a:ext>
                    </a:extLst>
                  </p:cNvPr>
                  <p:cNvGrpSpPr/>
                  <p:nvPr/>
                </p:nvGrpSpPr>
                <p:grpSpPr>
                  <a:xfrm>
                    <a:off x="25825406" y="7807161"/>
                    <a:ext cx="2496348" cy="730393"/>
                    <a:chOff x="14701616" y="766998"/>
                    <a:chExt cx="1653102" cy="381666"/>
                  </a:xfrm>
                </p:grpSpPr>
                <p:sp>
                  <p:nvSpPr>
                    <p:cNvPr id="300" name="TextBox 299">
                      <a:extLst>
                        <a:ext uri="{FF2B5EF4-FFF2-40B4-BE49-F238E27FC236}">
                          <a16:creationId xmlns:a16="http://schemas.microsoft.com/office/drawing/2014/main" id="{CBC07888-0BD8-4692-BCB1-10F9437A58EB}"/>
                        </a:ext>
                      </a:extLst>
                    </p:cNvPr>
                    <p:cNvSpPr txBox="1"/>
                    <p:nvPr/>
                  </p:nvSpPr>
                  <p:spPr>
                    <a:xfrm>
                      <a:off x="14776739" y="783273"/>
                      <a:ext cx="1577979" cy="352814"/>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lgn="ctr">
                        <a:defRPr sz="900" b="1">
                          <a:solidFill>
                            <a:schemeClr val="bg1"/>
                          </a:solidFill>
                        </a:defRPr>
                      </a:lvl1pPr>
                    </a:lstStyle>
                    <a:p>
                      <a:pPr algn="l"/>
                      <a:r>
                        <a:rPr lang="en-US" sz="1400" dirty="0"/>
                        <a:t>          </a:t>
                      </a:r>
                      <a:r>
                        <a:rPr lang="en-US" sz="1000" dirty="0"/>
                        <a:t> </a:t>
                      </a:r>
                      <a:r>
                        <a:rPr lang="en-US" sz="100" dirty="0"/>
                        <a:t>  </a:t>
                      </a:r>
                      <a:r>
                        <a:rPr lang="en-US" sz="1400" dirty="0"/>
                        <a:t>Raul Raygoza</a:t>
                      </a:r>
                    </a:p>
                    <a:p>
                      <a:pPr algn="l"/>
                      <a:r>
                        <a:rPr lang="en-US" sz="1000" dirty="0"/>
                        <a:t>              </a:t>
                      </a:r>
                      <a:r>
                        <a:rPr lang="en-US" sz="200" dirty="0"/>
                        <a:t>    </a:t>
                      </a:r>
                      <a:r>
                        <a:rPr lang="en-US" sz="1000" dirty="0"/>
                        <a:t>MTY, MEX</a:t>
                      </a:r>
                    </a:p>
                    <a:p>
                      <a:r>
                        <a:rPr lang="en-US" sz="500" dirty="0"/>
                        <a:t>                              </a:t>
                      </a:r>
                      <a:r>
                        <a:rPr lang="en-US" b="0" dirty="0"/>
                        <a:t>Idea Evolution (Power Systems and Home &amp; Distribution)</a:t>
                      </a:r>
                    </a:p>
                  </p:txBody>
                </p:sp>
                <p:pic>
                  <p:nvPicPr>
                    <p:cNvPr id="302" name="Picture 301">
                      <a:extLst>
                        <a:ext uri="{FF2B5EF4-FFF2-40B4-BE49-F238E27FC236}">
                          <a16:creationId xmlns:a16="http://schemas.microsoft.com/office/drawing/2014/main" id="{58C64EB3-C904-4767-9A36-E98909E920EE}"/>
                        </a:ext>
                      </a:extLst>
                    </p:cNvPr>
                    <p:cNvPicPr>
                      <a:picLocks noChangeAspect="1"/>
                    </p:cNvPicPr>
                    <p:nvPr/>
                  </p:nvPicPr>
                  <p:blipFill>
                    <a:blip r:embed="rId29"/>
                    <a:stretch>
                      <a:fillRect/>
                    </a:stretch>
                  </p:blipFill>
                  <p:spPr>
                    <a:xfrm>
                      <a:off x="14701616" y="766998"/>
                      <a:ext cx="432399" cy="381666"/>
                    </a:xfrm>
                    <a:prstGeom prst="ellipse">
                      <a:avLst/>
                    </a:prstGeom>
                    <a:ln w="12700" cap="rnd">
                      <a:solidFill>
                        <a:schemeClr val="bg1"/>
                      </a:solidFill>
                      <a:prstDash val="solid"/>
                    </a:ln>
                    <a:effectLst/>
                  </p:spPr>
                </p:pic>
              </p:grpSp>
              <p:pic>
                <p:nvPicPr>
                  <p:cNvPr id="5" name="Picture 4">
                    <a:extLst>
                      <a:ext uri="{FF2B5EF4-FFF2-40B4-BE49-F238E27FC236}">
                        <a16:creationId xmlns:a16="http://schemas.microsoft.com/office/drawing/2014/main" id="{08BB6A30-9AF8-433F-9F9C-8BAFC10B98BB}"/>
                      </a:ext>
                    </a:extLst>
                  </p:cNvPr>
                  <p:cNvPicPr>
                    <a:picLocks noChangeAspect="1"/>
                  </p:cNvPicPr>
                  <p:nvPr/>
                </p:nvPicPr>
                <p:blipFill>
                  <a:blip r:embed="rId30"/>
                  <a:stretch>
                    <a:fillRect/>
                  </a:stretch>
                </p:blipFill>
                <p:spPr>
                  <a:xfrm>
                    <a:off x="23250923" y="7814330"/>
                    <a:ext cx="544741" cy="666297"/>
                  </a:xfrm>
                  <a:prstGeom prst="ellipse">
                    <a:avLst/>
                  </a:prstGeom>
                </p:spPr>
              </p:pic>
              <p:sp>
                <p:nvSpPr>
                  <p:cNvPr id="384" name="TextBox 383">
                    <a:extLst>
                      <a:ext uri="{FF2B5EF4-FFF2-40B4-BE49-F238E27FC236}">
                        <a16:creationId xmlns:a16="http://schemas.microsoft.com/office/drawing/2014/main" id="{3472834E-02EA-41B0-8152-46CD5E6A0986}"/>
                      </a:ext>
                    </a:extLst>
                  </p:cNvPr>
                  <p:cNvSpPr txBox="1"/>
                  <p:nvPr/>
                </p:nvSpPr>
                <p:spPr>
                  <a:xfrm>
                    <a:off x="23677192" y="9248882"/>
                    <a:ext cx="1882103" cy="562805"/>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400" b="1" dirty="0">
                        <a:solidFill>
                          <a:schemeClr val="bg1"/>
                        </a:solidFill>
                      </a:rPr>
                      <a:t>Alondra Ibarra</a:t>
                    </a:r>
                  </a:p>
                  <a:p>
                    <a:r>
                      <a:rPr lang="en-US" sz="1000" b="1" dirty="0">
                        <a:solidFill>
                          <a:schemeClr val="bg1"/>
                        </a:solidFill>
                      </a:rPr>
                      <a:t>            PS, MTY, MEX </a:t>
                    </a:r>
                  </a:p>
                  <a:p>
                    <a:r>
                      <a:rPr lang="en-US" sz="1001" dirty="0">
                        <a:solidFill>
                          <a:schemeClr val="bg1"/>
                        </a:solidFill>
                      </a:rPr>
                      <a:t>            </a:t>
                    </a:r>
                    <a:r>
                      <a:rPr lang="en-US" sz="900" dirty="0">
                        <a:solidFill>
                          <a:schemeClr val="bg1"/>
                        </a:solidFill>
                      </a:rPr>
                      <a:t>Project Specialist Intern</a:t>
                    </a:r>
                  </a:p>
                </p:txBody>
              </p:sp>
              <p:sp>
                <p:nvSpPr>
                  <p:cNvPr id="396" name="TextBox 395">
                    <a:extLst>
                      <a:ext uri="{FF2B5EF4-FFF2-40B4-BE49-F238E27FC236}">
                        <a16:creationId xmlns:a16="http://schemas.microsoft.com/office/drawing/2014/main" id="{A2D3942C-3C50-4F1D-864F-BF9EEB70EE27}"/>
                      </a:ext>
                    </a:extLst>
                  </p:cNvPr>
                  <p:cNvSpPr txBox="1"/>
                  <p:nvPr/>
                </p:nvSpPr>
                <p:spPr>
                  <a:xfrm>
                    <a:off x="26019285" y="9337325"/>
                    <a:ext cx="2305552" cy="447623"/>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Open Position</a:t>
                    </a:r>
                  </a:p>
                  <a:p>
                    <a:r>
                      <a:rPr lang="en-US" sz="1001" b="1" dirty="0">
                        <a:solidFill>
                          <a:schemeClr val="bg1"/>
                        </a:solidFill>
                      </a:rPr>
                      <a:t>              </a:t>
                    </a:r>
                    <a:endParaRPr lang="en-US" sz="1200" dirty="0">
                      <a:solidFill>
                        <a:schemeClr val="bg1"/>
                      </a:solidFill>
                    </a:endParaRPr>
                  </a:p>
                </p:txBody>
              </p:sp>
              <p:sp>
                <p:nvSpPr>
                  <p:cNvPr id="401" name="Oval 400">
                    <a:extLst>
                      <a:ext uri="{FF2B5EF4-FFF2-40B4-BE49-F238E27FC236}">
                        <a16:creationId xmlns:a16="http://schemas.microsoft.com/office/drawing/2014/main" id="{84FCF6FA-D3F3-4B09-9079-F17E56F07713}"/>
                      </a:ext>
                    </a:extLst>
                  </p:cNvPr>
                  <p:cNvSpPr/>
                  <p:nvPr/>
                </p:nvSpPr>
                <p:spPr>
                  <a:xfrm>
                    <a:off x="25889834" y="9266799"/>
                    <a:ext cx="673267" cy="615538"/>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403" name="Picture 402">
                    <a:extLst>
                      <a:ext uri="{FF2B5EF4-FFF2-40B4-BE49-F238E27FC236}">
                        <a16:creationId xmlns:a16="http://schemas.microsoft.com/office/drawing/2014/main" id="{174514C5-13E7-43BC-8F41-04B073B04B48}"/>
                      </a:ext>
                    </a:extLst>
                  </p:cNvPr>
                  <p:cNvPicPr>
                    <a:picLocks noChangeAspect="1"/>
                  </p:cNvPicPr>
                  <p:nvPr/>
                </p:nvPicPr>
                <p:blipFill>
                  <a:blip r:embed="rId31" cstate="email">
                    <a:extLst>
                      <a:ext uri="{28A0092B-C50C-407E-A947-70E740481C1C}">
                        <a14:useLocalDpi xmlns:a14="http://schemas.microsoft.com/office/drawing/2010/main" val="0"/>
                      </a:ext>
                    </a:extLst>
                  </a:blip>
                  <a:stretch>
                    <a:fillRect/>
                  </a:stretch>
                </p:blipFill>
                <p:spPr>
                  <a:xfrm>
                    <a:off x="26030000" y="9304605"/>
                    <a:ext cx="398294" cy="513063"/>
                  </a:xfrm>
                  <a:prstGeom prst="rect">
                    <a:avLst/>
                  </a:prstGeom>
                </p:spPr>
              </p:pic>
              <p:pic>
                <p:nvPicPr>
                  <p:cNvPr id="11" name="Picture 10">
                    <a:extLst>
                      <a:ext uri="{FF2B5EF4-FFF2-40B4-BE49-F238E27FC236}">
                        <a16:creationId xmlns:a16="http://schemas.microsoft.com/office/drawing/2014/main" id="{2A29BC6F-C010-41CF-AF34-BCF8A94D8C8E}"/>
                      </a:ext>
                    </a:extLst>
                  </p:cNvPr>
                  <p:cNvPicPr>
                    <a:picLocks noChangeAspect="1"/>
                  </p:cNvPicPr>
                  <p:nvPr/>
                </p:nvPicPr>
                <p:blipFill rotWithShape="1">
                  <a:blip r:embed="rId32" cstate="email">
                    <a:extLst>
                      <a:ext uri="{28A0092B-C50C-407E-A947-70E740481C1C}">
                        <a14:useLocalDpi xmlns:a14="http://schemas.microsoft.com/office/drawing/2010/main" val="0"/>
                      </a:ext>
                    </a:extLst>
                  </a:blip>
                  <a:srcRect t="13060" b="12099"/>
                  <a:stretch/>
                </p:blipFill>
                <p:spPr>
                  <a:xfrm>
                    <a:off x="25864354" y="8573804"/>
                    <a:ext cx="673267" cy="665682"/>
                  </a:xfrm>
                  <a:prstGeom prst="ellipse">
                    <a:avLst/>
                  </a:prstGeom>
                </p:spPr>
              </p:pic>
              <p:sp>
                <p:nvSpPr>
                  <p:cNvPr id="380" name="Oval 379">
                    <a:extLst>
                      <a:ext uri="{FF2B5EF4-FFF2-40B4-BE49-F238E27FC236}">
                        <a16:creationId xmlns:a16="http://schemas.microsoft.com/office/drawing/2014/main" id="{053323CA-1CAA-4C80-BEB4-CABAF35BA39D}"/>
                      </a:ext>
                    </a:extLst>
                  </p:cNvPr>
                  <p:cNvSpPr/>
                  <p:nvPr/>
                </p:nvSpPr>
                <p:spPr>
                  <a:xfrm>
                    <a:off x="23373504" y="9208978"/>
                    <a:ext cx="604563" cy="642613"/>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pic>
              <p:nvPicPr>
                <p:cNvPr id="13" name="Picture 12">
                  <a:extLst>
                    <a:ext uri="{FF2B5EF4-FFF2-40B4-BE49-F238E27FC236}">
                      <a16:creationId xmlns:a16="http://schemas.microsoft.com/office/drawing/2014/main" id="{B0114D4C-3E7E-4626-A643-C674541FECDC}"/>
                    </a:ext>
                  </a:extLst>
                </p:cNvPr>
                <p:cNvPicPr>
                  <a:picLocks noChangeAspect="1"/>
                </p:cNvPicPr>
                <p:nvPr/>
              </p:nvPicPr>
              <p:blipFill>
                <a:blip r:embed="rId33" cstate="email">
                  <a:extLst>
                    <a:ext uri="{28A0092B-C50C-407E-A947-70E740481C1C}">
                      <a14:useLocalDpi xmlns:a14="http://schemas.microsoft.com/office/drawing/2010/main" val="0"/>
                    </a:ext>
                  </a:extLst>
                </a:blip>
                <a:stretch>
                  <a:fillRect/>
                </a:stretch>
              </p:blipFill>
              <p:spPr>
                <a:xfrm>
                  <a:off x="25324387" y="11488479"/>
                  <a:ext cx="671897" cy="677975"/>
                </a:xfrm>
                <a:prstGeom prst="ellipse">
                  <a:avLst/>
                </a:prstGeom>
              </p:spPr>
            </p:pic>
          </p:grpSp>
          <p:sp>
            <p:nvSpPr>
              <p:cNvPr id="306" name="Rectangle 305">
                <a:extLst>
                  <a:ext uri="{FF2B5EF4-FFF2-40B4-BE49-F238E27FC236}">
                    <a16:creationId xmlns:a16="http://schemas.microsoft.com/office/drawing/2014/main" id="{C6785951-3013-4756-8C4F-4C15C760B55E}"/>
                  </a:ext>
                </a:extLst>
              </p:cNvPr>
              <p:cNvSpPr/>
              <p:nvPr/>
            </p:nvSpPr>
            <p:spPr>
              <a:xfrm>
                <a:off x="28238726" y="4138289"/>
                <a:ext cx="2814473" cy="297325"/>
              </a:xfrm>
              <a:prstGeom prst="rect">
                <a:avLst/>
              </a:prstGeom>
              <a:solidFill>
                <a:schemeClr val="accent2">
                  <a:lumMod val="75000"/>
                </a:schemeClr>
              </a:solidFill>
              <a:ln>
                <a:solidFill>
                  <a:schemeClr val="bg1"/>
                </a:solidFill>
              </a:ln>
              <a:effectLst>
                <a:outerShdw blurRad="50800" dist="38100" dir="2700000" algn="tl" rotWithShape="0">
                  <a:prstClr val="black">
                    <a:alpha val="40000"/>
                  </a:prstClr>
                </a:outerShdw>
              </a:effectLst>
              <a:scene3d>
                <a:camera prst="orthographicFront"/>
                <a:lightRig rig="threePt" dir="t"/>
              </a:scene3d>
              <a:sp3d>
                <a:bevelT/>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s-419" sz="1200" b="1" dirty="0">
                    <a:solidFill>
                      <a:schemeClr val="bg1"/>
                    </a:solidFill>
                  </a:rPr>
                  <a:t>Idea </a:t>
                </a:r>
                <a:r>
                  <a:rPr lang="en-US" sz="1200" b="1" dirty="0">
                    <a:solidFill>
                      <a:schemeClr val="bg1"/>
                    </a:solidFill>
                  </a:rPr>
                  <a:t>Evolution</a:t>
                </a:r>
                <a:r>
                  <a:rPr lang="es-419" sz="1200" b="1" dirty="0">
                    <a:solidFill>
                      <a:schemeClr val="bg1"/>
                    </a:solidFill>
                  </a:rPr>
                  <a:t> </a:t>
                </a:r>
                <a:endParaRPr lang="en-US" sz="1200" b="1" dirty="0">
                  <a:solidFill>
                    <a:schemeClr val="bg1"/>
                  </a:solidFill>
                </a:endParaRPr>
              </a:p>
              <a:p>
                <a:pPr algn="ctr"/>
                <a:endParaRPr lang="es-419" sz="132" b="1" dirty="0">
                  <a:solidFill>
                    <a:schemeClr val="bg1"/>
                  </a:solidFill>
                </a:endParaRPr>
              </a:p>
            </p:txBody>
          </p:sp>
          <p:cxnSp>
            <p:nvCxnSpPr>
              <p:cNvPr id="408" name="Straight Arrow Connector 407">
                <a:extLst>
                  <a:ext uri="{FF2B5EF4-FFF2-40B4-BE49-F238E27FC236}">
                    <a16:creationId xmlns:a16="http://schemas.microsoft.com/office/drawing/2014/main" id="{E11E6D21-A325-4BC6-A67B-CC5C5648ABF6}"/>
                  </a:ext>
                </a:extLst>
              </p:cNvPr>
              <p:cNvCxnSpPr>
                <a:cxnSpLocks/>
              </p:cNvCxnSpPr>
              <p:nvPr/>
            </p:nvCxnSpPr>
            <p:spPr>
              <a:xfrm>
                <a:off x="29687727" y="4468580"/>
                <a:ext cx="10428" cy="289742"/>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09" name="Straight Connector 408">
                <a:extLst>
                  <a:ext uri="{FF2B5EF4-FFF2-40B4-BE49-F238E27FC236}">
                    <a16:creationId xmlns:a16="http://schemas.microsoft.com/office/drawing/2014/main" id="{96F09CA5-B12B-4930-8BF0-CA8794F199B0}"/>
                  </a:ext>
                </a:extLst>
              </p:cNvPr>
              <p:cNvCxnSpPr>
                <a:cxnSpLocks/>
              </p:cNvCxnSpPr>
              <p:nvPr/>
            </p:nvCxnSpPr>
            <p:spPr>
              <a:xfrm flipV="1">
                <a:off x="26572446" y="4771463"/>
                <a:ext cx="3153069" cy="8289"/>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413" name="Straight Connector 412">
                <a:extLst>
                  <a:ext uri="{FF2B5EF4-FFF2-40B4-BE49-F238E27FC236}">
                    <a16:creationId xmlns:a16="http://schemas.microsoft.com/office/drawing/2014/main" id="{04F0F52B-A681-41E9-9140-4DC01778C32E}"/>
                  </a:ext>
                </a:extLst>
              </p:cNvPr>
              <p:cNvCxnSpPr>
                <a:cxnSpLocks/>
              </p:cNvCxnSpPr>
              <p:nvPr/>
            </p:nvCxnSpPr>
            <p:spPr>
              <a:xfrm>
                <a:off x="26570786" y="4836652"/>
                <a:ext cx="12433" cy="2992415"/>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414" name="Straight Arrow Connector 413">
                <a:extLst>
                  <a:ext uri="{FF2B5EF4-FFF2-40B4-BE49-F238E27FC236}">
                    <a16:creationId xmlns:a16="http://schemas.microsoft.com/office/drawing/2014/main" id="{4B2E107C-444C-4625-9DC2-F79B89949C92}"/>
                  </a:ext>
                </a:extLst>
              </p:cNvPr>
              <p:cNvCxnSpPr>
                <a:cxnSpLocks/>
                <a:endCxn id="317" idx="2"/>
              </p:cNvCxnSpPr>
              <p:nvPr/>
            </p:nvCxnSpPr>
            <p:spPr>
              <a:xfrm>
                <a:off x="26566452" y="5560985"/>
                <a:ext cx="137173" cy="8542"/>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17" name="Straight Arrow Connector 416">
                <a:extLst>
                  <a:ext uri="{FF2B5EF4-FFF2-40B4-BE49-F238E27FC236}">
                    <a16:creationId xmlns:a16="http://schemas.microsoft.com/office/drawing/2014/main" id="{A4D172DD-EE4E-417F-A8AF-1FD3036B18A3}"/>
                  </a:ext>
                </a:extLst>
              </p:cNvPr>
              <p:cNvCxnSpPr>
                <a:cxnSpLocks/>
              </p:cNvCxnSpPr>
              <p:nvPr/>
            </p:nvCxnSpPr>
            <p:spPr>
              <a:xfrm>
                <a:off x="26561258" y="6315714"/>
                <a:ext cx="233075"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19" name="Straight Arrow Connector 418">
                <a:extLst>
                  <a:ext uri="{FF2B5EF4-FFF2-40B4-BE49-F238E27FC236}">
                    <a16:creationId xmlns:a16="http://schemas.microsoft.com/office/drawing/2014/main" id="{FEB81E4A-B546-465B-9226-5D9CAADB5186}"/>
                  </a:ext>
                </a:extLst>
              </p:cNvPr>
              <p:cNvCxnSpPr>
                <a:cxnSpLocks/>
                <a:endCxn id="311" idx="2"/>
              </p:cNvCxnSpPr>
              <p:nvPr/>
            </p:nvCxnSpPr>
            <p:spPr>
              <a:xfrm>
                <a:off x="26569048" y="7061902"/>
                <a:ext cx="197189" cy="5069"/>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25" name="Straight Arrow Connector 424">
                <a:extLst>
                  <a:ext uri="{FF2B5EF4-FFF2-40B4-BE49-F238E27FC236}">
                    <a16:creationId xmlns:a16="http://schemas.microsoft.com/office/drawing/2014/main" id="{71CD7A45-06C5-4B5E-8431-15049DA9F9DD}"/>
                  </a:ext>
                </a:extLst>
              </p:cNvPr>
              <p:cNvCxnSpPr>
                <a:cxnSpLocks/>
                <a:endCxn id="13" idx="2"/>
              </p:cNvCxnSpPr>
              <p:nvPr/>
            </p:nvCxnSpPr>
            <p:spPr>
              <a:xfrm>
                <a:off x="26561258" y="7849804"/>
                <a:ext cx="252048" cy="1"/>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102" name="Group 101">
              <a:extLst>
                <a:ext uri="{FF2B5EF4-FFF2-40B4-BE49-F238E27FC236}">
                  <a16:creationId xmlns:a16="http://schemas.microsoft.com/office/drawing/2014/main" id="{7E3F22DE-C697-4298-89FF-0B0ED48A39B1}"/>
                </a:ext>
              </a:extLst>
            </p:cNvPr>
            <p:cNvGrpSpPr/>
            <p:nvPr/>
          </p:nvGrpSpPr>
          <p:grpSpPr>
            <a:xfrm>
              <a:off x="23978141" y="2695973"/>
              <a:ext cx="2537249" cy="723830"/>
              <a:chOff x="25393255" y="2785702"/>
              <a:chExt cx="2537249" cy="723830"/>
            </a:xfrm>
          </p:grpSpPr>
          <p:sp>
            <p:nvSpPr>
              <p:cNvPr id="727" name="TextBox 726">
                <a:extLst>
                  <a:ext uri="{FF2B5EF4-FFF2-40B4-BE49-F238E27FC236}">
                    <a16:creationId xmlns:a16="http://schemas.microsoft.com/office/drawing/2014/main" id="{6D600A44-2CD8-4F44-AFFB-B8779E35C470}"/>
                  </a:ext>
                </a:extLst>
              </p:cNvPr>
              <p:cNvSpPr txBox="1"/>
              <p:nvPr/>
            </p:nvSpPr>
            <p:spPr>
              <a:xfrm>
                <a:off x="25605607" y="2832424"/>
                <a:ext cx="2324897" cy="677108"/>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0" b="1" dirty="0">
                    <a:solidFill>
                      <a:schemeClr val="bg1"/>
                    </a:solidFill>
                  </a:rPr>
                  <a:t>          </a:t>
                </a:r>
                <a:r>
                  <a:rPr lang="en-US" sz="1300" b="1" dirty="0">
                    <a:solidFill>
                      <a:schemeClr val="bg1"/>
                    </a:solidFill>
                  </a:rPr>
                  <a:t>Juan Martin Rosas</a:t>
                </a:r>
              </a:p>
              <a:p>
                <a:r>
                  <a:rPr lang="en-US" sz="1200" b="1" dirty="0">
                    <a:solidFill>
                      <a:schemeClr val="bg1"/>
                    </a:solidFill>
                  </a:rPr>
                  <a:t>            </a:t>
                </a:r>
                <a:r>
                  <a:rPr lang="en-US" sz="1001" b="1" dirty="0">
                    <a:solidFill>
                      <a:schemeClr val="bg1"/>
                    </a:solidFill>
                  </a:rPr>
                  <a:t>Sr. Prj Mgr, MTY, MEX</a:t>
                </a:r>
              </a:p>
              <a:p>
                <a:r>
                  <a:rPr lang="en-US" sz="1200" dirty="0">
                    <a:solidFill>
                      <a:schemeClr val="bg1"/>
                    </a:solidFill>
                  </a:rPr>
                  <a:t>	</a:t>
                </a:r>
                <a:endParaRPr lang="en-US" sz="1000" dirty="0">
                  <a:solidFill>
                    <a:schemeClr val="bg1"/>
                  </a:solidFill>
                </a:endParaRPr>
              </a:p>
            </p:txBody>
          </p:sp>
          <p:pic>
            <p:nvPicPr>
              <p:cNvPr id="743" name="Picture 2" descr="https://spiceportal.schneider-electric.com/image/user_male_portrait?img_id=24393766&amp;img_id_token=1VsbJWafhvPtuB%2FCxGrIO%2FDF3DU%3D&amp;t=1528907875410">
                <a:extLst>
                  <a:ext uri="{FF2B5EF4-FFF2-40B4-BE49-F238E27FC236}">
                    <a16:creationId xmlns:a16="http://schemas.microsoft.com/office/drawing/2014/main" id="{3D6B3743-8997-49A4-98C8-CA49390BEB59}"/>
                  </a:ext>
                </a:extLst>
              </p:cNvPr>
              <p:cNvPicPr>
                <a:picLocks noChangeAspect="1" noChangeArrowheads="1"/>
              </p:cNvPicPr>
              <p:nvPr/>
            </p:nvPicPr>
            <p:blipFill>
              <a:blip r:embed="rId34" cstate="email">
                <a:extLst>
                  <a:ext uri="{28A0092B-C50C-407E-A947-70E740481C1C}">
                    <a14:useLocalDpi xmlns:a14="http://schemas.microsoft.com/office/drawing/2010/main" val="0"/>
                  </a:ext>
                </a:extLst>
              </a:blip>
              <a:srcRect/>
              <a:stretch>
                <a:fillRect/>
              </a:stretch>
            </p:blipFill>
            <p:spPr bwMode="auto">
              <a:xfrm>
                <a:off x="25393255" y="2785702"/>
                <a:ext cx="709060" cy="705679"/>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grpSp>
        <p:sp>
          <p:nvSpPr>
            <p:cNvPr id="536" name="Rectangle 535">
              <a:extLst>
                <a:ext uri="{FF2B5EF4-FFF2-40B4-BE49-F238E27FC236}">
                  <a16:creationId xmlns:a16="http://schemas.microsoft.com/office/drawing/2014/main" id="{03B733C5-0208-45A1-A1C4-DFE11B06B559}"/>
                </a:ext>
              </a:extLst>
            </p:cNvPr>
            <p:cNvSpPr/>
            <p:nvPr/>
          </p:nvSpPr>
          <p:spPr>
            <a:xfrm>
              <a:off x="19190938" y="4210409"/>
              <a:ext cx="3862134" cy="297325"/>
            </a:xfrm>
            <a:prstGeom prst="rect">
              <a:avLst/>
            </a:prstGeom>
            <a:solidFill>
              <a:schemeClr val="accent2">
                <a:lumMod val="75000"/>
              </a:schemeClr>
            </a:solidFill>
            <a:ln>
              <a:solidFill>
                <a:schemeClr val="bg1"/>
              </a:solidFill>
            </a:ln>
            <a:effectLst>
              <a:outerShdw blurRad="50800" dist="38100" dir="2700000" algn="tl" rotWithShape="0">
                <a:prstClr val="black">
                  <a:alpha val="40000"/>
                </a:prstClr>
              </a:outerShdw>
            </a:effectLst>
            <a:scene3d>
              <a:camera prst="orthographicFront"/>
              <a:lightRig rig="threePt" dir="t"/>
            </a:scene3d>
            <a:sp3d>
              <a:bevelT/>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endParaRPr lang="es-419" sz="132" b="1" dirty="0">
                <a:solidFill>
                  <a:schemeClr val="bg1"/>
                </a:solidFill>
              </a:endParaRPr>
            </a:p>
            <a:p>
              <a:pPr algn="ctr"/>
              <a:r>
                <a:rPr lang="es-419" sz="1200" b="1" dirty="0">
                  <a:solidFill>
                    <a:schemeClr val="bg1"/>
                  </a:solidFill>
                </a:rPr>
                <a:t>Tools &amp; Processes Mgt. Resources Coordination</a:t>
              </a:r>
              <a:endParaRPr lang="en-US" sz="100" b="1" dirty="0">
                <a:solidFill>
                  <a:schemeClr val="bg1"/>
                </a:solidFill>
              </a:endParaRPr>
            </a:p>
          </p:txBody>
        </p:sp>
        <p:cxnSp>
          <p:nvCxnSpPr>
            <p:cNvPr id="386" name="Straight Connector 385">
              <a:extLst>
                <a:ext uri="{FF2B5EF4-FFF2-40B4-BE49-F238E27FC236}">
                  <a16:creationId xmlns:a16="http://schemas.microsoft.com/office/drawing/2014/main" id="{CCDA0399-D9F1-46C3-B129-5E9DF65A5BC1}"/>
                </a:ext>
              </a:extLst>
            </p:cNvPr>
            <p:cNvCxnSpPr>
              <a:cxnSpLocks/>
            </p:cNvCxnSpPr>
            <p:nvPr/>
          </p:nvCxnSpPr>
          <p:spPr>
            <a:xfrm>
              <a:off x="20901296" y="3731070"/>
              <a:ext cx="5512430" cy="5309"/>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grpSp>
          <p:nvGrpSpPr>
            <p:cNvPr id="16" name="Group 15">
              <a:extLst>
                <a:ext uri="{FF2B5EF4-FFF2-40B4-BE49-F238E27FC236}">
                  <a16:creationId xmlns:a16="http://schemas.microsoft.com/office/drawing/2014/main" id="{95C9DF08-60A5-4EC1-80A2-6D8DA2EF49C2}"/>
                </a:ext>
              </a:extLst>
            </p:cNvPr>
            <p:cNvGrpSpPr/>
            <p:nvPr/>
          </p:nvGrpSpPr>
          <p:grpSpPr>
            <a:xfrm>
              <a:off x="18733139" y="4895940"/>
              <a:ext cx="4630324" cy="2308947"/>
              <a:chOff x="22559544" y="4615522"/>
              <a:chExt cx="5364107" cy="1875787"/>
            </a:xfrm>
          </p:grpSpPr>
          <p:sp>
            <p:nvSpPr>
              <p:cNvPr id="754" name="TextBox 753">
                <a:extLst>
                  <a:ext uri="{FF2B5EF4-FFF2-40B4-BE49-F238E27FC236}">
                    <a16:creationId xmlns:a16="http://schemas.microsoft.com/office/drawing/2014/main" id="{04E33C86-4340-466E-B9F3-D0A9F25899E8}"/>
                  </a:ext>
                </a:extLst>
              </p:cNvPr>
              <p:cNvSpPr txBox="1"/>
              <p:nvPr/>
            </p:nvSpPr>
            <p:spPr>
              <a:xfrm>
                <a:off x="25641927" y="4649837"/>
                <a:ext cx="2230758" cy="525079"/>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0" b="1" dirty="0">
                    <a:solidFill>
                      <a:schemeClr val="bg1"/>
                    </a:solidFill>
                  </a:rPr>
                  <a:t>          </a:t>
                </a:r>
                <a:r>
                  <a:rPr lang="en-US" sz="1200" b="1" dirty="0">
                    <a:solidFill>
                      <a:schemeClr val="bg1"/>
                    </a:solidFill>
                  </a:rPr>
                  <a:t>  Luis Perez</a:t>
                </a:r>
              </a:p>
              <a:p>
                <a:r>
                  <a:rPr lang="en-US" sz="1200" b="1" dirty="0">
                    <a:solidFill>
                      <a:schemeClr val="bg1"/>
                    </a:solidFill>
                  </a:rPr>
                  <a:t>             </a:t>
                </a:r>
                <a:r>
                  <a:rPr lang="en-US" sz="800" b="1" dirty="0">
                    <a:solidFill>
                      <a:schemeClr val="bg1"/>
                    </a:solidFill>
                  </a:rPr>
                  <a:t> </a:t>
                </a:r>
                <a:r>
                  <a:rPr lang="en-US" sz="1000" b="1" dirty="0">
                    <a:solidFill>
                      <a:schemeClr val="bg1"/>
                    </a:solidFill>
                  </a:rPr>
                  <a:t>IT Analyst, MTY, MEX</a:t>
                </a:r>
                <a:r>
                  <a:rPr lang="en-US" sz="700" b="1" dirty="0">
                    <a:solidFill>
                      <a:schemeClr val="bg1"/>
                    </a:solidFill>
                  </a:rPr>
                  <a:t>          Web Apps Development</a:t>
                </a:r>
                <a:endParaRPr lang="en-US" sz="1000" b="1" dirty="0">
                  <a:solidFill>
                    <a:schemeClr val="bg1"/>
                  </a:solidFill>
                </a:endParaRPr>
              </a:p>
            </p:txBody>
          </p:sp>
          <p:sp>
            <p:nvSpPr>
              <p:cNvPr id="748" name="TextBox 747">
                <a:extLst>
                  <a:ext uri="{FF2B5EF4-FFF2-40B4-BE49-F238E27FC236}">
                    <a16:creationId xmlns:a16="http://schemas.microsoft.com/office/drawing/2014/main" id="{6DC57903-2F4E-4B31-8164-DB803169CDC8}"/>
                  </a:ext>
                </a:extLst>
              </p:cNvPr>
              <p:cNvSpPr txBox="1"/>
              <p:nvPr/>
            </p:nvSpPr>
            <p:spPr>
              <a:xfrm>
                <a:off x="22817351" y="5268682"/>
                <a:ext cx="2320717" cy="500284"/>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pPr algn="ctr"/>
                <a:r>
                  <a:rPr lang="en-US" sz="1400" b="1" dirty="0">
                    <a:solidFill>
                      <a:schemeClr val="bg1"/>
                    </a:solidFill>
                  </a:rPr>
                  <a:t>   </a:t>
                </a:r>
                <a:r>
                  <a:rPr lang="en-US" sz="1200" b="1" dirty="0">
                    <a:solidFill>
                      <a:schemeClr val="bg1"/>
                    </a:solidFill>
                  </a:rPr>
                  <a:t>Diego Laureano</a:t>
                </a:r>
              </a:p>
              <a:p>
                <a:pPr algn="ctr"/>
                <a:r>
                  <a:rPr lang="en-US" sz="1001" b="1" dirty="0">
                    <a:solidFill>
                      <a:schemeClr val="bg1"/>
                    </a:solidFill>
                  </a:rPr>
                  <a:t>       IT Intern, MTY, MEX</a:t>
                </a:r>
              </a:p>
              <a:p>
                <a:pPr algn="ctr"/>
                <a:r>
                  <a:rPr lang="en-US" sz="700" b="1" dirty="0">
                    <a:solidFill>
                      <a:schemeClr val="bg1"/>
                    </a:solidFill>
                  </a:rPr>
                  <a:t>                 </a:t>
                </a:r>
                <a:r>
                  <a:rPr lang="en-US" sz="1001" dirty="0">
                    <a:solidFill>
                      <a:schemeClr val="bg1"/>
                    </a:solidFill>
                  </a:rPr>
                  <a:t>Web Apps Development</a:t>
                </a:r>
              </a:p>
            </p:txBody>
          </p:sp>
          <p:sp>
            <p:nvSpPr>
              <p:cNvPr id="746" name="TextBox 745">
                <a:extLst>
                  <a:ext uri="{FF2B5EF4-FFF2-40B4-BE49-F238E27FC236}">
                    <a16:creationId xmlns:a16="http://schemas.microsoft.com/office/drawing/2014/main" id="{B9F1B36A-7C9E-4D66-8B69-5E40CC0DA50F}"/>
                  </a:ext>
                </a:extLst>
              </p:cNvPr>
              <p:cNvSpPr txBox="1"/>
              <p:nvPr/>
            </p:nvSpPr>
            <p:spPr>
              <a:xfrm>
                <a:off x="22769637" y="4636204"/>
                <a:ext cx="2371246" cy="512577"/>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0" b="1" dirty="0">
                    <a:solidFill>
                      <a:schemeClr val="bg1"/>
                    </a:solidFill>
                  </a:rPr>
                  <a:t>         </a:t>
                </a:r>
                <a:r>
                  <a:rPr lang="en-US" sz="1200" b="1" dirty="0">
                    <a:solidFill>
                      <a:schemeClr val="bg1"/>
                    </a:solidFill>
                  </a:rPr>
                  <a:t>Julio Olivares</a:t>
                </a:r>
              </a:p>
              <a:p>
                <a:r>
                  <a:rPr lang="en-US" sz="1200" b="1" dirty="0">
                    <a:solidFill>
                      <a:schemeClr val="bg1"/>
                    </a:solidFill>
                  </a:rPr>
                  <a:t>           </a:t>
                </a:r>
                <a:r>
                  <a:rPr lang="en-US" sz="1001" b="1" dirty="0">
                    <a:solidFill>
                      <a:schemeClr val="bg1"/>
                    </a:solidFill>
                  </a:rPr>
                  <a:t>IT Analyst, MTY, MEX</a:t>
                </a:r>
              </a:p>
              <a:p>
                <a:r>
                  <a:rPr lang="en-US" sz="900" b="1" dirty="0">
                    <a:solidFill>
                      <a:schemeClr val="bg1"/>
                    </a:solidFill>
                  </a:rPr>
                  <a:t>              </a:t>
                </a:r>
                <a:r>
                  <a:rPr lang="en-US" sz="900" dirty="0">
                    <a:solidFill>
                      <a:schemeClr val="bg1"/>
                    </a:solidFill>
                  </a:rPr>
                  <a:t>IT Coordination / </a:t>
                </a:r>
                <a:r>
                  <a:rPr lang="en-US" sz="900" b="1" dirty="0">
                    <a:solidFill>
                      <a:schemeClr val="bg1"/>
                    </a:solidFill>
                  </a:rPr>
                  <a:t>Web</a:t>
                </a:r>
                <a:r>
                  <a:rPr lang="en-US" sz="900" dirty="0">
                    <a:solidFill>
                      <a:schemeClr val="bg1"/>
                    </a:solidFill>
                  </a:rPr>
                  <a:t> Apps </a:t>
                </a:r>
              </a:p>
            </p:txBody>
          </p:sp>
          <p:pic>
            <p:nvPicPr>
              <p:cNvPr id="737" name="Picture 4" descr="https://spiceportal.schneider-electric.com/image/user_male_portrait?img_id=34880470&amp;img_id_token=h5RyNrPUH4NtSNLtxM%2BO4rEcFjE%3D&amp;t=1528907971628">
                <a:extLst>
                  <a:ext uri="{FF2B5EF4-FFF2-40B4-BE49-F238E27FC236}">
                    <a16:creationId xmlns:a16="http://schemas.microsoft.com/office/drawing/2014/main" id="{356E1FF6-E72D-4B83-A001-1DB5EEA8004E}"/>
                  </a:ext>
                </a:extLst>
              </p:cNvPr>
              <p:cNvPicPr>
                <a:picLocks noChangeAspect="1" noChangeArrowheads="1"/>
              </p:cNvPicPr>
              <p:nvPr/>
            </p:nvPicPr>
            <p:blipFill>
              <a:blip r:embed="rId35" cstate="email">
                <a:extLst>
                  <a:ext uri="{28A0092B-C50C-407E-A947-70E740481C1C}">
                    <a14:useLocalDpi xmlns:a14="http://schemas.microsoft.com/office/drawing/2010/main" val="0"/>
                  </a:ext>
                </a:extLst>
              </a:blip>
              <a:srcRect/>
              <a:stretch>
                <a:fillRect/>
              </a:stretch>
            </p:blipFill>
            <p:spPr bwMode="auto">
              <a:xfrm>
                <a:off x="22585808" y="4645306"/>
                <a:ext cx="683989" cy="505104"/>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pic>
            <p:nvPicPr>
              <p:cNvPr id="100" name="Picture 99">
                <a:extLst>
                  <a:ext uri="{FF2B5EF4-FFF2-40B4-BE49-F238E27FC236}">
                    <a16:creationId xmlns:a16="http://schemas.microsoft.com/office/drawing/2014/main" id="{5850696E-4EE5-452C-93B9-1AB6593FBDBD}"/>
                  </a:ext>
                </a:extLst>
              </p:cNvPr>
              <p:cNvPicPr>
                <a:picLocks noChangeAspect="1"/>
              </p:cNvPicPr>
              <p:nvPr/>
            </p:nvPicPr>
            <p:blipFill>
              <a:blip r:embed="rId36" cstate="email">
                <a:extLst>
                  <a:ext uri="{28A0092B-C50C-407E-A947-70E740481C1C}">
                    <a14:useLocalDpi xmlns:a14="http://schemas.microsoft.com/office/drawing/2010/main" val="0"/>
                  </a:ext>
                </a:extLst>
              </a:blip>
              <a:stretch>
                <a:fillRect/>
              </a:stretch>
            </p:blipFill>
            <p:spPr>
              <a:xfrm rot="10800000" flipV="1">
                <a:off x="25484226" y="4615522"/>
                <a:ext cx="788045" cy="610504"/>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p:spPr>
          </p:pic>
          <p:sp>
            <p:nvSpPr>
              <p:cNvPr id="378" name="TextBox 377">
                <a:extLst>
                  <a:ext uri="{FF2B5EF4-FFF2-40B4-BE49-F238E27FC236}">
                    <a16:creationId xmlns:a16="http://schemas.microsoft.com/office/drawing/2014/main" id="{BD9D3C8F-5C44-4933-BCCE-5F94412EE583}"/>
                  </a:ext>
                </a:extLst>
              </p:cNvPr>
              <p:cNvSpPr txBox="1"/>
              <p:nvPr/>
            </p:nvSpPr>
            <p:spPr>
              <a:xfrm>
                <a:off x="25592450" y="5320272"/>
                <a:ext cx="2292442" cy="500284"/>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pPr algn="ctr"/>
                <a:r>
                  <a:rPr lang="en-US" sz="1400" b="1" dirty="0">
                    <a:solidFill>
                      <a:schemeClr val="bg1"/>
                    </a:solidFill>
                  </a:rPr>
                  <a:t>      </a:t>
                </a:r>
                <a:r>
                  <a:rPr lang="en-US" sz="1200" b="1" dirty="0">
                    <a:solidFill>
                      <a:schemeClr val="bg1"/>
                    </a:solidFill>
                  </a:rPr>
                  <a:t>Brenda Mezquitic</a:t>
                </a:r>
              </a:p>
              <a:p>
                <a:pPr algn="ctr"/>
                <a:r>
                  <a:rPr lang="en-US" sz="1001" b="1" dirty="0">
                    <a:solidFill>
                      <a:schemeClr val="bg1"/>
                    </a:solidFill>
                  </a:rPr>
                  <a:t>         </a:t>
                </a:r>
                <a:r>
                  <a:rPr lang="en-US" sz="900" b="1" dirty="0">
                    <a:solidFill>
                      <a:schemeClr val="bg1"/>
                    </a:solidFill>
                  </a:rPr>
                  <a:t>IT Intern, MTY, MEX</a:t>
                </a:r>
              </a:p>
              <a:p>
                <a:pPr algn="ctr"/>
                <a:r>
                  <a:rPr lang="en-US" sz="600" b="1" dirty="0">
                    <a:solidFill>
                      <a:schemeClr val="bg1"/>
                    </a:solidFill>
                  </a:rPr>
                  <a:t>                  </a:t>
                </a:r>
                <a:r>
                  <a:rPr lang="en-US" sz="1000" dirty="0">
                    <a:solidFill>
                      <a:schemeClr val="bg1"/>
                    </a:solidFill>
                  </a:rPr>
                  <a:t>Web Apps Development</a:t>
                </a:r>
              </a:p>
            </p:txBody>
          </p:sp>
          <p:pic>
            <p:nvPicPr>
              <p:cNvPr id="394" name="Picture 393">
                <a:extLst>
                  <a:ext uri="{FF2B5EF4-FFF2-40B4-BE49-F238E27FC236}">
                    <a16:creationId xmlns:a16="http://schemas.microsoft.com/office/drawing/2014/main" id="{A7DB951F-783E-4182-98A0-C04F6A113D85}"/>
                  </a:ext>
                </a:extLst>
              </p:cNvPr>
              <p:cNvPicPr>
                <a:picLocks noChangeAspect="1"/>
              </p:cNvPicPr>
              <p:nvPr/>
            </p:nvPicPr>
            <p:blipFill>
              <a:blip r:embed="rId37" cstate="email">
                <a:extLst>
                  <a:ext uri="{28A0092B-C50C-407E-A947-70E740481C1C}">
                    <a14:useLocalDpi xmlns:a14="http://schemas.microsoft.com/office/drawing/2010/main" val="0"/>
                  </a:ext>
                </a:extLst>
              </a:blip>
              <a:stretch>
                <a:fillRect/>
              </a:stretch>
            </p:blipFill>
            <p:spPr>
              <a:xfrm>
                <a:off x="25469070" y="5287707"/>
                <a:ext cx="680831" cy="579226"/>
              </a:xfrm>
              <a:prstGeom prst="ellipse">
                <a:avLst/>
              </a:prstGeom>
              <a:ln w="63500" cap="rnd">
                <a:noFill/>
              </a:ln>
              <a:effectLst/>
            </p:spPr>
          </p:pic>
          <p:grpSp>
            <p:nvGrpSpPr>
              <p:cNvPr id="4" name="Group 3">
                <a:extLst>
                  <a:ext uri="{FF2B5EF4-FFF2-40B4-BE49-F238E27FC236}">
                    <a16:creationId xmlns:a16="http://schemas.microsoft.com/office/drawing/2014/main" id="{290851DB-0D9A-4D87-99C7-EDFB24DE2070}"/>
                  </a:ext>
                </a:extLst>
              </p:cNvPr>
              <p:cNvGrpSpPr/>
              <p:nvPr/>
            </p:nvGrpSpPr>
            <p:grpSpPr>
              <a:xfrm>
                <a:off x="25469084" y="5923835"/>
                <a:ext cx="2454567" cy="567474"/>
                <a:chOff x="25546183" y="5885396"/>
                <a:chExt cx="2454567" cy="567474"/>
              </a:xfrm>
            </p:grpSpPr>
            <p:sp>
              <p:nvSpPr>
                <p:cNvPr id="371" name="TextBox 370">
                  <a:extLst>
                    <a:ext uri="{FF2B5EF4-FFF2-40B4-BE49-F238E27FC236}">
                      <a16:creationId xmlns:a16="http://schemas.microsoft.com/office/drawing/2014/main" id="{A4FD3A07-42A9-429D-BB43-058F105715D9}"/>
                    </a:ext>
                  </a:extLst>
                </p:cNvPr>
                <p:cNvSpPr txBox="1"/>
                <p:nvPr/>
              </p:nvSpPr>
              <p:spPr>
                <a:xfrm>
                  <a:off x="25766293" y="5912104"/>
                  <a:ext cx="2234457" cy="525183"/>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pPr algn="ctr"/>
                  <a:r>
                    <a:rPr lang="en-US" sz="1401" b="1" dirty="0">
                      <a:solidFill>
                        <a:schemeClr val="bg1"/>
                      </a:solidFill>
                    </a:rPr>
                    <a:t> </a:t>
                  </a:r>
                  <a:r>
                    <a:rPr lang="en-US" sz="1200" b="1" dirty="0">
                      <a:solidFill>
                        <a:schemeClr val="bg1"/>
                      </a:solidFill>
                    </a:rPr>
                    <a:t>Veronica VIELMA </a:t>
                  </a:r>
                  <a:br>
                    <a:rPr lang="en-US" sz="1401" b="1" dirty="0">
                      <a:solidFill>
                        <a:schemeClr val="bg1"/>
                      </a:solidFill>
                    </a:rPr>
                  </a:br>
                  <a:r>
                    <a:rPr lang="en-US" sz="1200" b="1" dirty="0">
                      <a:solidFill>
                        <a:schemeClr val="bg1"/>
                      </a:solidFill>
                    </a:rPr>
                    <a:t>     </a:t>
                  </a:r>
                  <a:r>
                    <a:rPr lang="en-US" sz="900" b="1" dirty="0">
                      <a:solidFill>
                        <a:schemeClr val="bg1"/>
                      </a:solidFill>
                    </a:rPr>
                    <a:t>Prj. Manager </a:t>
                  </a:r>
                  <a:r>
                    <a:rPr lang="en-US" sz="900" b="1" dirty="0" err="1">
                      <a:solidFill>
                        <a:schemeClr val="bg1"/>
                      </a:solidFill>
                    </a:rPr>
                    <a:t>Intern,</a:t>
                  </a:r>
                  <a:r>
                    <a:rPr lang="en-US" sz="700" b="1" dirty="0" err="1">
                      <a:solidFill>
                        <a:schemeClr val="bg1"/>
                      </a:solidFill>
                    </a:rPr>
                    <a:t>MTY,MEX</a:t>
                  </a:r>
                  <a:br>
                    <a:rPr lang="en-US" sz="1200" b="1" dirty="0">
                      <a:solidFill>
                        <a:schemeClr val="bg1"/>
                      </a:solidFill>
                    </a:rPr>
                  </a:br>
                  <a:r>
                    <a:rPr lang="en-US" sz="900" b="1" dirty="0">
                      <a:solidFill>
                        <a:schemeClr val="bg1"/>
                      </a:solidFill>
                    </a:rPr>
                    <a:t>      PM support       </a:t>
                  </a:r>
                  <a:endParaRPr lang="en-US" sz="1001" b="1" dirty="0">
                    <a:solidFill>
                      <a:schemeClr val="bg1"/>
                    </a:solidFill>
                  </a:endParaRPr>
                </a:p>
              </p:txBody>
            </p:sp>
            <p:pic>
              <p:nvPicPr>
                <p:cNvPr id="374" name="Picture 373">
                  <a:extLst>
                    <a:ext uri="{FF2B5EF4-FFF2-40B4-BE49-F238E27FC236}">
                      <a16:creationId xmlns:a16="http://schemas.microsoft.com/office/drawing/2014/main" id="{68D6749E-8CAF-4FA1-8234-E0AF8ED2F9A2}"/>
                    </a:ext>
                  </a:extLst>
                </p:cNvPr>
                <p:cNvPicPr>
                  <a:picLocks noChangeAspect="1"/>
                </p:cNvPicPr>
                <p:nvPr/>
              </p:nvPicPr>
              <p:blipFill rotWithShape="1">
                <a:blip r:embed="rId38" cstate="email">
                  <a:extLst>
                    <a:ext uri="{28A0092B-C50C-407E-A947-70E740481C1C}">
                      <a14:useLocalDpi xmlns:a14="http://schemas.microsoft.com/office/drawing/2010/main" val="0"/>
                    </a:ext>
                  </a:extLst>
                </a:blip>
                <a:srcRect l="23738" t="10876" r="26204" b="51363"/>
                <a:stretch/>
              </p:blipFill>
              <p:spPr>
                <a:xfrm>
                  <a:off x="25546183" y="5885396"/>
                  <a:ext cx="580006" cy="567474"/>
                </a:xfrm>
                <a:prstGeom prst="ellipse">
                  <a:avLst/>
                </a:prstGeom>
              </p:spPr>
            </p:pic>
          </p:grpSp>
          <p:pic>
            <p:nvPicPr>
              <p:cNvPr id="373" name="Picture 372">
                <a:extLst>
                  <a:ext uri="{FF2B5EF4-FFF2-40B4-BE49-F238E27FC236}">
                    <a16:creationId xmlns:a16="http://schemas.microsoft.com/office/drawing/2014/main" id="{938FE6DB-02A2-4A10-A1A9-62EC7BBD6034}"/>
                  </a:ext>
                </a:extLst>
              </p:cNvPr>
              <p:cNvPicPr>
                <a:picLocks noChangeAspect="1"/>
              </p:cNvPicPr>
              <p:nvPr/>
            </p:nvPicPr>
            <p:blipFill>
              <a:blip r:embed="rId39"/>
              <a:stretch>
                <a:fillRect/>
              </a:stretch>
            </p:blipFill>
            <p:spPr>
              <a:xfrm flipH="1">
                <a:off x="22559544" y="5246662"/>
                <a:ext cx="758090" cy="603696"/>
              </a:xfrm>
              <a:prstGeom prst="ellipse">
                <a:avLst/>
              </a:prstGeom>
            </p:spPr>
          </p:pic>
          <p:sp>
            <p:nvSpPr>
              <p:cNvPr id="379" name="TextBox 378">
                <a:extLst>
                  <a:ext uri="{FF2B5EF4-FFF2-40B4-BE49-F238E27FC236}">
                    <a16:creationId xmlns:a16="http://schemas.microsoft.com/office/drawing/2014/main" id="{1162812C-368A-433B-A3E6-6A8614E64614}"/>
                  </a:ext>
                </a:extLst>
              </p:cNvPr>
              <p:cNvSpPr txBox="1"/>
              <p:nvPr/>
            </p:nvSpPr>
            <p:spPr>
              <a:xfrm>
                <a:off x="22739357" y="5921028"/>
                <a:ext cx="2407753" cy="500284"/>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0" b="1" dirty="0">
                    <a:solidFill>
                      <a:schemeClr val="bg1"/>
                    </a:solidFill>
                  </a:rPr>
                  <a:t>         </a:t>
                </a:r>
                <a:r>
                  <a:rPr lang="en-US" sz="1200" b="1" dirty="0">
                    <a:solidFill>
                      <a:schemeClr val="bg1"/>
                    </a:solidFill>
                  </a:rPr>
                  <a:t>Paola Rodriguez</a:t>
                </a:r>
              </a:p>
              <a:p>
                <a:r>
                  <a:rPr lang="en-US" sz="1001" b="1" dirty="0">
                    <a:solidFill>
                      <a:schemeClr val="bg1"/>
                    </a:solidFill>
                  </a:rPr>
                  <a:t>              IT Intern, MTY, MEX</a:t>
                </a:r>
              </a:p>
              <a:p>
                <a:r>
                  <a:rPr lang="en-US" sz="700" b="1" dirty="0">
                    <a:solidFill>
                      <a:schemeClr val="bg1"/>
                    </a:solidFill>
                  </a:rPr>
                  <a:t>                   </a:t>
                </a:r>
                <a:r>
                  <a:rPr lang="en-US" sz="1001" dirty="0">
                    <a:solidFill>
                      <a:schemeClr val="bg1"/>
                    </a:solidFill>
                  </a:rPr>
                  <a:t>Web Apps Development</a:t>
                </a:r>
              </a:p>
            </p:txBody>
          </p:sp>
          <p:pic>
            <p:nvPicPr>
              <p:cNvPr id="10" name="Picture 9">
                <a:extLst>
                  <a:ext uri="{FF2B5EF4-FFF2-40B4-BE49-F238E27FC236}">
                    <a16:creationId xmlns:a16="http://schemas.microsoft.com/office/drawing/2014/main" id="{13A1A28F-F10A-40CC-B697-5274A622123B}"/>
                  </a:ext>
                </a:extLst>
              </p:cNvPr>
              <p:cNvPicPr>
                <a:picLocks noChangeAspect="1"/>
              </p:cNvPicPr>
              <p:nvPr/>
            </p:nvPicPr>
            <p:blipFill>
              <a:blip r:embed="rId40" cstate="email">
                <a:extLst>
                  <a:ext uri="{28A0092B-C50C-407E-A947-70E740481C1C}">
                    <a14:useLocalDpi xmlns:a14="http://schemas.microsoft.com/office/drawing/2010/main" val="0"/>
                  </a:ext>
                </a:extLst>
              </a:blip>
              <a:stretch>
                <a:fillRect/>
              </a:stretch>
            </p:blipFill>
            <p:spPr>
              <a:xfrm>
                <a:off x="22589529" y="5888167"/>
                <a:ext cx="687249" cy="559306"/>
              </a:xfrm>
              <a:prstGeom prst="ellipse">
                <a:avLst/>
              </a:prstGeom>
            </p:spPr>
          </p:pic>
        </p:grpSp>
        <p:cxnSp>
          <p:nvCxnSpPr>
            <p:cNvPr id="372" name="Straight Connector 371">
              <a:extLst>
                <a:ext uri="{FF2B5EF4-FFF2-40B4-BE49-F238E27FC236}">
                  <a16:creationId xmlns:a16="http://schemas.microsoft.com/office/drawing/2014/main" id="{38B91F45-26E2-4282-AD50-3B028E09A438}"/>
                </a:ext>
              </a:extLst>
            </p:cNvPr>
            <p:cNvCxnSpPr>
              <a:cxnSpLocks/>
            </p:cNvCxnSpPr>
            <p:nvPr/>
          </p:nvCxnSpPr>
          <p:spPr>
            <a:xfrm>
              <a:off x="26413726" y="3731070"/>
              <a:ext cx="3438722" cy="1"/>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376" name="Straight Arrow Connector 375">
              <a:extLst>
                <a:ext uri="{FF2B5EF4-FFF2-40B4-BE49-F238E27FC236}">
                  <a16:creationId xmlns:a16="http://schemas.microsoft.com/office/drawing/2014/main" id="{B5480272-7464-4039-988B-CAAC31428462}"/>
                </a:ext>
              </a:extLst>
            </p:cNvPr>
            <p:cNvCxnSpPr>
              <a:cxnSpLocks/>
            </p:cNvCxnSpPr>
            <p:nvPr/>
          </p:nvCxnSpPr>
          <p:spPr>
            <a:xfrm>
              <a:off x="20885025" y="3731070"/>
              <a:ext cx="0" cy="479339"/>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06" name="Straight Arrow Connector 405">
              <a:extLst>
                <a:ext uri="{FF2B5EF4-FFF2-40B4-BE49-F238E27FC236}">
                  <a16:creationId xmlns:a16="http://schemas.microsoft.com/office/drawing/2014/main" id="{1FE09F18-729F-4FEA-8B10-722EC17E14A3}"/>
                </a:ext>
              </a:extLst>
            </p:cNvPr>
            <p:cNvCxnSpPr>
              <a:cxnSpLocks/>
            </p:cNvCxnSpPr>
            <p:nvPr/>
          </p:nvCxnSpPr>
          <p:spPr>
            <a:xfrm>
              <a:off x="29855071" y="3741393"/>
              <a:ext cx="0" cy="437539"/>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101" name="Group 100">
              <a:extLst>
                <a:ext uri="{FF2B5EF4-FFF2-40B4-BE49-F238E27FC236}">
                  <a16:creationId xmlns:a16="http://schemas.microsoft.com/office/drawing/2014/main" id="{59A2CAA7-913F-49E3-A955-333193EE30AE}"/>
                </a:ext>
              </a:extLst>
            </p:cNvPr>
            <p:cNvGrpSpPr/>
            <p:nvPr/>
          </p:nvGrpSpPr>
          <p:grpSpPr>
            <a:xfrm>
              <a:off x="23700917" y="3477484"/>
              <a:ext cx="2814473" cy="1029915"/>
              <a:chOff x="25179147" y="3487916"/>
              <a:chExt cx="2814473" cy="1029915"/>
            </a:xfrm>
          </p:grpSpPr>
          <p:cxnSp>
            <p:nvCxnSpPr>
              <p:cNvPr id="726" name="Straight Arrow Connector 725">
                <a:extLst>
                  <a:ext uri="{FF2B5EF4-FFF2-40B4-BE49-F238E27FC236}">
                    <a16:creationId xmlns:a16="http://schemas.microsoft.com/office/drawing/2014/main" id="{4C350CFB-AF78-40FF-8537-5BA13084927B}"/>
                  </a:ext>
                </a:extLst>
              </p:cNvPr>
              <p:cNvCxnSpPr>
                <a:cxnSpLocks/>
              </p:cNvCxnSpPr>
              <p:nvPr/>
            </p:nvCxnSpPr>
            <p:spPr>
              <a:xfrm>
                <a:off x="26575607" y="3487916"/>
                <a:ext cx="0" cy="274689"/>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305" name="Rectangle 304">
                <a:extLst>
                  <a:ext uri="{FF2B5EF4-FFF2-40B4-BE49-F238E27FC236}">
                    <a16:creationId xmlns:a16="http://schemas.microsoft.com/office/drawing/2014/main" id="{FDCAD088-B480-4396-8E16-C61B05908E5D}"/>
                  </a:ext>
                </a:extLst>
              </p:cNvPr>
              <p:cNvSpPr/>
              <p:nvPr/>
            </p:nvSpPr>
            <p:spPr>
              <a:xfrm>
                <a:off x="25179147" y="4220506"/>
                <a:ext cx="2814473" cy="297325"/>
              </a:xfrm>
              <a:prstGeom prst="rect">
                <a:avLst/>
              </a:prstGeom>
              <a:solidFill>
                <a:schemeClr val="accent2">
                  <a:lumMod val="75000"/>
                </a:schemeClr>
              </a:solidFill>
              <a:ln>
                <a:solidFill>
                  <a:schemeClr val="bg1"/>
                </a:solidFill>
              </a:ln>
              <a:effectLst>
                <a:outerShdw blurRad="50800" dist="38100" dir="2700000" algn="tl" rotWithShape="0">
                  <a:prstClr val="black">
                    <a:alpha val="40000"/>
                  </a:prstClr>
                </a:outerShdw>
              </a:effectLst>
              <a:scene3d>
                <a:camera prst="orthographicFront"/>
                <a:lightRig rig="threePt" dir="t"/>
              </a:scene3d>
              <a:sp3d>
                <a:bevelT/>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1200" b="1" dirty="0">
                    <a:solidFill>
                      <a:schemeClr val="bg1"/>
                    </a:solidFill>
                  </a:rPr>
                  <a:t>Idea Generation </a:t>
                </a:r>
              </a:p>
              <a:p>
                <a:pPr algn="ctr"/>
                <a:endParaRPr lang="es-419" sz="132" b="1" dirty="0">
                  <a:solidFill>
                    <a:schemeClr val="bg1"/>
                  </a:solidFill>
                </a:endParaRPr>
              </a:p>
            </p:txBody>
          </p:sp>
        </p:grpSp>
        <p:grpSp>
          <p:nvGrpSpPr>
            <p:cNvPr id="134" name="Group 133">
              <a:extLst>
                <a:ext uri="{FF2B5EF4-FFF2-40B4-BE49-F238E27FC236}">
                  <a16:creationId xmlns:a16="http://schemas.microsoft.com/office/drawing/2014/main" id="{B7A1B658-219D-40B8-A0E7-6FA01A2028C1}"/>
                </a:ext>
              </a:extLst>
            </p:cNvPr>
            <p:cNvGrpSpPr/>
            <p:nvPr/>
          </p:nvGrpSpPr>
          <p:grpSpPr>
            <a:xfrm>
              <a:off x="29366304" y="4831309"/>
              <a:ext cx="211280" cy="3219684"/>
              <a:chOff x="28878830" y="4712058"/>
              <a:chExt cx="211280" cy="3219684"/>
            </a:xfrm>
          </p:grpSpPr>
          <p:cxnSp>
            <p:nvCxnSpPr>
              <p:cNvPr id="424" name="Straight Connector 423">
                <a:extLst>
                  <a:ext uri="{FF2B5EF4-FFF2-40B4-BE49-F238E27FC236}">
                    <a16:creationId xmlns:a16="http://schemas.microsoft.com/office/drawing/2014/main" id="{06846779-51BB-44F7-AE77-8B3E2FEAF393}"/>
                  </a:ext>
                </a:extLst>
              </p:cNvPr>
              <p:cNvCxnSpPr>
                <a:cxnSpLocks/>
              </p:cNvCxnSpPr>
              <p:nvPr/>
            </p:nvCxnSpPr>
            <p:spPr>
              <a:xfrm>
                <a:off x="28878830" y="4712058"/>
                <a:ext cx="24955" cy="3219684"/>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427" name="Straight Arrow Connector 426">
                <a:extLst>
                  <a:ext uri="{FF2B5EF4-FFF2-40B4-BE49-F238E27FC236}">
                    <a16:creationId xmlns:a16="http://schemas.microsoft.com/office/drawing/2014/main" id="{4900EC1E-1018-4648-B797-B5825DEBA7B8}"/>
                  </a:ext>
                </a:extLst>
              </p:cNvPr>
              <p:cNvCxnSpPr>
                <a:cxnSpLocks/>
              </p:cNvCxnSpPr>
              <p:nvPr/>
            </p:nvCxnSpPr>
            <p:spPr>
              <a:xfrm>
                <a:off x="28899720" y="5607862"/>
                <a:ext cx="183772" cy="1315"/>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28" name="Straight Arrow Connector 427">
                <a:extLst>
                  <a:ext uri="{FF2B5EF4-FFF2-40B4-BE49-F238E27FC236}">
                    <a16:creationId xmlns:a16="http://schemas.microsoft.com/office/drawing/2014/main" id="{5BAC799F-5332-4F51-96E4-29E84E72A94B}"/>
                  </a:ext>
                </a:extLst>
              </p:cNvPr>
              <p:cNvCxnSpPr>
                <a:cxnSpLocks/>
              </p:cNvCxnSpPr>
              <p:nvPr/>
            </p:nvCxnSpPr>
            <p:spPr>
              <a:xfrm flipV="1">
                <a:off x="28935241" y="6397738"/>
                <a:ext cx="125877" cy="7373"/>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29" name="Straight Arrow Connector 428">
                <a:extLst>
                  <a:ext uri="{FF2B5EF4-FFF2-40B4-BE49-F238E27FC236}">
                    <a16:creationId xmlns:a16="http://schemas.microsoft.com/office/drawing/2014/main" id="{C3452C0C-E0DA-4EC9-BCD9-06C850ADCC90}"/>
                  </a:ext>
                </a:extLst>
              </p:cNvPr>
              <p:cNvCxnSpPr>
                <a:cxnSpLocks/>
              </p:cNvCxnSpPr>
              <p:nvPr/>
            </p:nvCxnSpPr>
            <p:spPr>
              <a:xfrm>
                <a:off x="28920830" y="7186455"/>
                <a:ext cx="145427"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30" name="Straight Arrow Connector 429">
                <a:extLst>
                  <a:ext uri="{FF2B5EF4-FFF2-40B4-BE49-F238E27FC236}">
                    <a16:creationId xmlns:a16="http://schemas.microsoft.com/office/drawing/2014/main" id="{9BCE0F37-9318-4D48-B193-FC0D917B97F3}"/>
                  </a:ext>
                </a:extLst>
              </p:cNvPr>
              <p:cNvCxnSpPr>
                <a:cxnSpLocks/>
              </p:cNvCxnSpPr>
              <p:nvPr/>
            </p:nvCxnSpPr>
            <p:spPr>
              <a:xfrm>
                <a:off x="28923537" y="7922605"/>
                <a:ext cx="166573"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432" name="Group 431">
              <a:extLst>
                <a:ext uri="{FF2B5EF4-FFF2-40B4-BE49-F238E27FC236}">
                  <a16:creationId xmlns:a16="http://schemas.microsoft.com/office/drawing/2014/main" id="{E1477A47-60F9-453A-A7A5-4C632743ADA4}"/>
                </a:ext>
              </a:extLst>
            </p:cNvPr>
            <p:cNvGrpSpPr/>
            <p:nvPr/>
          </p:nvGrpSpPr>
          <p:grpSpPr>
            <a:xfrm>
              <a:off x="21079263" y="4876736"/>
              <a:ext cx="169584" cy="2048028"/>
              <a:chOff x="28920526" y="5048192"/>
              <a:chExt cx="169584" cy="2048028"/>
            </a:xfrm>
          </p:grpSpPr>
          <p:cxnSp>
            <p:nvCxnSpPr>
              <p:cNvPr id="433" name="Straight Connector 432">
                <a:extLst>
                  <a:ext uri="{FF2B5EF4-FFF2-40B4-BE49-F238E27FC236}">
                    <a16:creationId xmlns:a16="http://schemas.microsoft.com/office/drawing/2014/main" id="{ED253D97-0041-4B23-83AD-0ACD71995757}"/>
                  </a:ext>
                </a:extLst>
              </p:cNvPr>
              <p:cNvCxnSpPr>
                <a:cxnSpLocks/>
              </p:cNvCxnSpPr>
              <p:nvPr/>
            </p:nvCxnSpPr>
            <p:spPr>
              <a:xfrm flipH="1">
                <a:off x="28920526" y="5048192"/>
                <a:ext cx="7461" cy="2048028"/>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434" name="Straight Arrow Connector 433">
                <a:extLst>
                  <a:ext uri="{FF2B5EF4-FFF2-40B4-BE49-F238E27FC236}">
                    <a16:creationId xmlns:a16="http://schemas.microsoft.com/office/drawing/2014/main" id="{8464BDA0-30B4-4F05-959C-5193BEB28468}"/>
                  </a:ext>
                </a:extLst>
              </p:cNvPr>
              <p:cNvCxnSpPr>
                <a:cxnSpLocks/>
              </p:cNvCxnSpPr>
              <p:nvPr/>
            </p:nvCxnSpPr>
            <p:spPr>
              <a:xfrm>
                <a:off x="28944683" y="5543806"/>
                <a:ext cx="145427"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35" name="Straight Arrow Connector 434">
                <a:extLst>
                  <a:ext uri="{FF2B5EF4-FFF2-40B4-BE49-F238E27FC236}">
                    <a16:creationId xmlns:a16="http://schemas.microsoft.com/office/drawing/2014/main" id="{FCEC5643-FC40-496A-809B-6DC5C422DDD4}"/>
                  </a:ext>
                </a:extLst>
              </p:cNvPr>
              <p:cNvCxnSpPr>
                <a:cxnSpLocks/>
              </p:cNvCxnSpPr>
              <p:nvPr/>
            </p:nvCxnSpPr>
            <p:spPr>
              <a:xfrm flipV="1">
                <a:off x="28935241" y="6304913"/>
                <a:ext cx="125877" cy="7373"/>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36" name="Straight Arrow Connector 435">
                <a:extLst>
                  <a:ext uri="{FF2B5EF4-FFF2-40B4-BE49-F238E27FC236}">
                    <a16:creationId xmlns:a16="http://schemas.microsoft.com/office/drawing/2014/main" id="{77BE9607-CB16-447C-BE01-79CE45460242}"/>
                  </a:ext>
                </a:extLst>
              </p:cNvPr>
              <p:cNvCxnSpPr>
                <a:cxnSpLocks/>
              </p:cNvCxnSpPr>
              <p:nvPr/>
            </p:nvCxnSpPr>
            <p:spPr>
              <a:xfrm>
                <a:off x="28944683" y="7065980"/>
                <a:ext cx="145427"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438" name="Group 437">
              <a:extLst>
                <a:ext uri="{FF2B5EF4-FFF2-40B4-BE49-F238E27FC236}">
                  <a16:creationId xmlns:a16="http://schemas.microsoft.com/office/drawing/2014/main" id="{B06021E3-87FE-4A70-8F59-104000FB5C3B}"/>
                </a:ext>
              </a:extLst>
            </p:cNvPr>
            <p:cNvGrpSpPr/>
            <p:nvPr/>
          </p:nvGrpSpPr>
          <p:grpSpPr>
            <a:xfrm>
              <a:off x="18541057" y="4835444"/>
              <a:ext cx="214753" cy="1998738"/>
              <a:chOff x="28922616" y="5048192"/>
              <a:chExt cx="214753" cy="1998738"/>
            </a:xfrm>
          </p:grpSpPr>
          <p:cxnSp>
            <p:nvCxnSpPr>
              <p:cNvPr id="439" name="Straight Connector 438">
                <a:extLst>
                  <a:ext uri="{FF2B5EF4-FFF2-40B4-BE49-F238E27FC236}">
                    <a16:creationId xmlns:a16="http://schemas.microsoft.com/office/drawing/2014/main" id="{73DEDBF0-EF0C-47CD-BA1D-DC9F52B9B6BA}"/>
                  </a:ext>
                </a:extLst>
              </p:cNvPr>
              <p:cNvCxnSpPr>
                <a:cxnSpLocks/>
              </p:cNvCxnSpPr>
              <p:nvPr/>
            </p:nvCxnSpPr>
            <p:spPr>
              <a:xfrm flipH="1">
                <a:off x="28922616" y="5048192"/>
                <a:ext cx="5371" cy="1998738"/>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440" name="Straight Arrow Connector 439">
                <a:extLst>
                  <a:ext uri="{FF2B5EF4-FFF2-40B4-BE49-F238E27FC236}">
                    <a16:creationId xmlns:a16="http://schemas.microsoft.com/office/drawing/2014/main" id="{5188EE86-48E0-4A6C-85B2-C7DBFB186BA3}"/>
                  </a:ext>
                </a:extLst>
              </p:cNvPr>
              <p:cNvCxnSpPr>
                <a:cxnSpLocks/>
                <a:endCxn id="737" idx="2"/>
              </p:cNvCxnSpPr>
              <p:nvPr/>
            </p:nvCxnSpPr>
            <p:spPr>
              <a:xfrm>
                <a:off x="28946687" y="5456222"/>
                <a:ext cx="190682"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41" name="Straight Arrow Connector 440">
                <a:extLst>
                  <a:ext uri="{FF2B5EF4-FFF2-40B4-BE49-F238E27FC236}">
                    <a16:creationId xmlns:a16="http://schemas.microsoft.com/office/drawing/2014/main" id="{FBB7287A-03C1-47C9-8F0B-3FAC4E954243}"/>
                  </a:ext>
                </a:extLst>
              </p:cNvPr>
              <p:cNvCxnSpPr>
                <a:cxnSpLocks/>
              </p:cNvCxnSpPr>
              <p:nvPr/>
            </p:nvCxnSpPr>
            <p:spPr>
              <a:xfrm flipV="1">
                <a:off x="28935241" y="6266813"/>
                <a:ext cx="125877" cy="7373"/>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42" name="Straight Arrow Connector 441">
                <a:extLst>
                  <a:ext uri="{FF2B5EF4-FFF2-40B4-BE49-F238E27FC236}">
                    <a16:creationId xmlns:a16="http://schemas.microsoft.com/office/drawing/2014/main" id="{88994A32-A20B-4724-8720-88316827F37A}"/>
                  </a:ext>
                </a:extLst>
              </p:cNvPr>
              <p:cNvCxnSpPr>
                <a:cxnSpLocks/>
              </p:cNvCxnSpPr>
              <p:nvPr/>
            </p:nvCxnSpPr>
            <p:spPr>
              <a:xfrm>
                <a:off x="28944683" y="7046930"/>
                <a:ext cx="145427"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grpSp>
        <p:cxnSp>
          <p:nvCxnSpPr>
            <p:cNvPr id="407" name="Straight Connector 406">
              <a:extLst>
                <a:ext uri="{FF2B5EF4-FFF2-40B4-BE49-F238E27FC236}">
                  <a16:creationId xmlns:a16="http://schemas.microsoft.com/office/drawing/2014/main" id="{00CC9702-A814-4B97-BBBD-E2750ABFE402}"/>
                </a:ext>
              </a:extLst>
            </p:cNvPr>
            <p:cNvCxnSpPr>
              <a:cxnSpLocks/>
            </p:cNvCxnSpPr>
            <p:nvPr/>
          </p:nvCxnSpPr>
          <p:spPr>
            <a:xfrm>
              <a:off x="18557287" y="4830250"/>
              <a:ext cx="2572191" cy="2256"/>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437" name="Straight Arrow Connector 436">
              <a:extLst>
                <a:ext uri="{FF2B5EF4-FFF2-40B4-BE49-F238E27FC236}">
                  <a16:creationId xmlns:a16="http://schemas.microsoft.com/office/drawing/2014/main" id="{753245E5-F585-462D-B2FF-B3494E17B9BF}"/>
                </a:ext>
              </a:extLst>
            </p:cNvPr>
            <p:cNvCxnSpPr>
              <a:cxnSpLocks/>
            </p:cNvCxnSpPr>
            <p:nvPr/>
          </p:nvCxnSpPr>
          <p:spPr>
            <a:xfrm>
              <a:off x="21081510" y="4550152"/>
              <a:ext cx="10428" cy="289742"/>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137" name="Group 136">
              <a:extLst>
                <a:ext uri="{FF2B5EF4-FFF2-40B4-BE49-F238E27FC236}">
                  <a16:creationId xmlns:a16="http://schemas.microsoft.com/office/drawing/2014/main" id="{8493F171-65CA-437B-B210-0FB30D4CAF32}"/>
                </a:ext>
              </a:extLst>
            </p:cNvPr>
            <p:cNvGrpSpPr/>
            <p:nvPr/>
          </p:nvGrpSpPr>
          <p:grpSpPr>
            <a:xfrm>
              <a:off x="23669992" y="4809229"/>
              <a:ext cx="2997441" cy="775929"/>
              <a:chOff x="23554066" y="4897462"/>
              <a:chExt cx="2997441" cy="775929"/>
            </a:xfrm>
          </p:grpSpPr>
          <p:sp>
            <p:nvSpPr>
              <p:cNvPr id="462" name="TextBox 461">
                <a:extLst>
                  <a:ext uri="{FF2B5EF4-FFF2-40B4-BE49-F238E27FC236}">
                    <a16:creationId xmlns:a16="http://schemas.microsoft.com/office/drawing/2014/main" id="{99D952D4-C4CD-4DBF-9424-DB2D53376B3A}"/>
                  </a:ext>
                </a:extLst>
              </p:cNvPr>
              <p:cNvSpPr txBox="1"/>
              <p:nvPr/>
            </p:nvSpPr>
            <p:spPr>
              <a:xfrm>
                <a:off x="23640152" y="5023817"/>
                <a:ext cx="2911355" cy="52322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pPr algn="ctr"/>
                <a:r>
                  <a:rPr lang="en-US" sz="1600" b="1" dirty="0">
                    <a:solidFill>
                      <a:schemeClr val="bg1"/>
                    </a:solidFill>
                  </a:rPr>
                  <a:t>    Open Position</a:t>
                </a:r>
                <a:endParaRPr lang="en-US" sz="1200" b="1" dirty="0">
                  <a:solidFill>
                    <a:schemeClr val="bg1"/>
                  </a:solidFill>
                </a:endParaRPr>
              </a:p>
              <a:p>
                <a:pPr algn="ctr"/>
                <a:r>
                  <a:rPr lang="en-US" sz="1100" b="1" dirty="0">
                    <a:solidFill>
                      <a:schemeClr val="bg1"/>
                    </a:solidFill>
                  </a:rPr>
                  <a:t>         NAM Idea Program Manager</a:t>
                </a:r>
              </a:p>
            </p:txBody>
          </p:sp>
          <p:sp>
            <p:nvSpPr>
              <p:cNvPr id="463" name="Oval 462">
                <a:extLst>
                  <a:ext uri="{FF2B5EF4-FFF2-40B4-BE49-F238E27FC236}">
                    <a16:creationId xmlns:a16="http://schemas.microsoft.com/office/drawing/2014/main" id="{D09A5244-6226-4715-8B62-236C06B1D544}"/>
                  </a:ext>
                </a:extLst>
              </p:cNvPr>
              <p:cNvSpPr/>
              <p:nvPr/>
            </p:nvSpPr>
            <p:spPr>
              <a:xfrm>
                <a:off x="23554066" y="4897462"/>
                <a:ext cx="626965" cy="775929"/>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sz="10000" dirty="0"/>
              </a:p>
            </p:txBody>
          </p:sp>
          <p:pic>
            <p:nvPicPr>
              <p:cNvPr id="464" name="Picture 463">
                <a:extLst>
                  <a:ext uri="{FF2B5EF4-FFF2-40B4-BE49-F238E27FC236}">
                    <a16:creationId xmlns:a16="http://schemas.microsoft.com/office/drawing/2014/main" id="{04407D6A-19FE-479F-B86B-82078AA97E7F}"/>
                  </a:ext>
                </a:extLst>
              </p:cNvPr>
              <p:cNvPicPr>
                <a:picLocks noChangeAspect="1"/>
              </p:cNvPicPr>
              <p:nvPr/>
            </p:nvPicPr>
            <p:blipFill>
              <a:blip r:embed="rId31" cstate="email">
                <a:extLst>
                  <a:ext uri="{28A0092B-C50C-407E-A947-70E740481C1C}">
                    <a14:useLocalDpi xmlns:a14="http://schemas.microsoft.com/office/drawing/2010/main" val="0"/>
                  </a:ext>
                </a:extLst>
              </a:blip>
              <a:stretch>
                <a:fillRect/>
              </a:stretch>
            </p:blipFill>
            <p:spPr>
              <a:xfrm>
                <a:off x="23706182" y="4956038"/>
                <a:ext cx="353531" cy="640122"/>
              </a:xfrm>
              <a:prstGeom prst="rect">
                <a:avLst/>
              </a:prstGeom>
            </p:spPr>
          </p:pic>
        </p:grpSp>
        <p:grpSp>
          <p:nvGrpSpPr>
            <p:cNvPr id="135" name="Group 134">
              <a:extLst>
                <a:ext uri="{FF2B5EF4-FFF2-40B4-BE49-F238E27FC236}">
                  <a16:creationId xmlns:a16="http://schemas.microsoft.com/office/drawing/2014/main" id="{729831C4-82F3-45B5-A2A7-D848ADBD9463}"/>
                </a:ext>
              </a:extLst>
            </p:cNvPr>
            <p:cNvGrpSpPr/>
            <p:nvPr/>
          </p:nvGrpSpPr>
          <p:grpSpPr>
            <a:xfrm>
              <a:off x="23697294" y="5642513"/>
              <a:ext cx="2849879" cy="684931"/>
              <a:chOff x="23689352" y="5850179"/>
              <a:chExt cx="2849879" cy="684931"/>
            </a:xfrm>
          </p:grpSpPr>
          <p:sp>
            <p:nvSpPr>
              <p:cNvPr id="467" name="TextBox 466">
                <a:extLst>
                  <a:ext uri="{FF2B5EF4-FFF2-40B4-BE49-F238E27FC236}">
                    <a16:creationId xmlns:a16="http://schemas.microsoft.com/office/drawing/2014/main" id="{860B02FB-1C27-4BAC-8095-531D95C8C176}"/>
                  </a:ext>
                </a:extLst>
              </p:cNvPr>
              <p:cNvSpPr txBox="1"/>
              <p:nvPr/>
            </p:nvSpPr>
            <p:spPr>
              <a:xfrm>
                <a:off x="23858889" y="5880854"/>
                <a:ext cx="2680342" cy="646331"/>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pPr algn="ctr"/>
                <a:r>
                  <a:rPr lang="en-US" sz="1400" b="1" dirty="0">
                    <a:solidFill>
                      <a:schemeClr val="bg1"/>
                    </a:solidFill>
                  </a:rPr>
                  <a:t>Open Position</a:t>
                </a:r>
                <a:endParaRPr lang="en-US" sz="1100" b="1" dirty="0">
                  <a:solidFill>
                    <a:schemeClr val="bg1"/>
                  </a:solidFill>
                </a:endParaRPr>
              </a:p>
              <a:p>
                <a:pPr algn="ctr"/>
                <a:r>
                  <a:rPr lang="en-US" sz="1050" b="1" dirty="0">
                    <a:solidFill>
                      <a:schemeClr val="bg1"/>
                    </a:solidFill>
                  </a:rPr>
                  <a:t>Project Manager </a:t>
                </a:r>
              </a:p>
              <a:p>
                <a:pPr algn="ctr"/>
                <a:r>
                  <a:rPr lang="en-US" sz="1050" b="1" dirty="0">
                    <a:solidFill>
                      <a:schemeClr val="bg1"/>
                    </a:solidFill>
                  </a:rPr>
                  <a:t> Productivity Workshop</a:t>
                </a:r>
              </a:p>
            </p:txBody>
          </p:sp>
          <p:sp>
            <p:nvSpPr>
              <p:cNvPr id="468" name="Oval 467">
                <a:extLst>
                  <a:ext uri="{FF2B5EF4-FFF2-40B4-BE49-F238E27FC236}">
                    <a16:creationId xmlns:a16="http://schemas.microsoft.com/office/drawing/2014/main" id="{ACA1D8C5-DF33-42CB-AEA4-37199987C246}"/>
                  </a:ext>
                </a:extLst>
              </p:cNvPr>
              <p:cNvSpPr/>
              <p:nvPr/>
            </p:nvSpPr>
            <p:spPr>
              <a:xfrm>
                <a:off x="23689352" y="5850179"/>
                <a:ext cx="648842" cy="684931"/>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sz="10000" dirty="0"/>
              </a:p>
            </p:txBody>
          </p:sp>
          <p:pic>
            <p:nvPicPr>
              <p:cNvPr id="469" name="Picture 468">
                <a:extLst>
                  <a:ext uri="{FF2B5EF4-FFF2-40B4-BE49-F238E27FC236}">
                    <a16:creationId xmlns:a16="http://schemas.microsoft.com/office/drawing/2014/main" id="{C08DCCC4-9DF2-4D52-80F6-AB588EB16EC8}"/>
                  </a:ext>
                </a:extLst>
              </p:cNvPr>
              <p:cNvPicPr>
                <a:picLocks noChangeAspect="1"/>
              </p:cNvPicPr>
              <p:nvPr/>
            </p:nvPicPr>
            <p:blipFill>
              <a:blip r:embed="rId31" cstate="email">
                <a:extLst>
                  <a:ext uri="{28A0092B-C50C-407E-A947-70E740481C1C}">
                    <a14:useLocalDpi xmlns:a14="http://schemas.microsoft.com/office/drawing/2010/main" val="0"/>
                  </a:ext>
                </a:extLst>
              </a:blip>
              <a:stretch>
                <a:fillRect/>
              </a:stretch>
            </p:blipFill>
            <p:spPr>
              <a:xfrm>
                <a:off x="23830693" y="5857292"/>
                <a:ext cx="363208" cy="657643"/>
              </a:xfrm>
              <a:prstGeom prst="rect">
                <a:avLst/>
              </a:prstGeom>
            </p:spPr>
          </p:pic>
        </p:grpSp>
        <p:grpSp>
          <p:nvGrpSpPr>
            <p:cNvPr id="133" name="Group 132">
              <a:extLst>
                <a:ext uri="{FF2B5EF4-FFF2-40B4-BE49-F238E27FC236}">
                  <a16:creationId xmlns:a16="http://schemas.microsoft.com/office/drawing/2014/main" id="{4DF1FAB6-0954-46F2-BE7A-1F1A3AF70AB3}"/>
                </a:ext>
              </a:extLst>
            </p:cNvPr>
            <p:cNvGrpSpPr/>
            <p:nvPr/>
          </p:nvGrpSpPr>
          <p:grpSpPr>
            <a:xfrm>
              <a:off x="23694091" y="6477153"/>
              <a:ext cx="2859544" cy="684931"/>
              <a:chOff x="23693210" y="6769797"/>
              <a:chExt cx="2859544" cy="684931"/>
            </a:xfrm>
          </p:grpSpPr>
          <p:sp>
            <p:nvSpPr>
              <p:cNvPr id="470" name="TextBox 469">
                <a:extLst>
                  <a:ext uri="{FF2B5EF4-FFF2-40B4-BE49-F238E27FC236}">
                    <a16:creationId xmlns:a16="http://schemas.microsoft.com/office/drawing/2014/main" id="{2B40F046-D487-489A-9C92-D254ADB779F6}"/>
                  </a:ext>
                </a:extLst>
              </p:cNvPr>
              <p:cNvSpPr txBox="1"/>
              <p:nvPr/>
            </p:nvSpPr>
            <p:spPr>
              <a:xfrm>
                <a:off x="23872412" y="6788222"/>
                <a:ext cx="2680342" cy="646331"/>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pPr algn="ctr"/>
                <a:r>
                  <a:rPr lang="en-US" sz="1400" b="1" dirty="0">
                    <a:solidFill>
                      <a:schemeClr val="bg1"/>
                    </a:solidFill>
                  </a:rPr>
                  <a:t>Open Position</a:t>
                </a:r>
                <a:endParaRPr lang="en-US" sz="1100" b="1" dirty="0">
                  <a:solidFill>
                    <a:schemeClr val="bg1"/>
                  </a:solidFill>
                </a:endParaRPr>
              </a:p>
              <a:p>
                <a:pPr algn="ctr"/>
                <a:r>
                  <a:rPr lang="en-US" sz="1050" b="1" dirty="0">
                    <a:solidFill>
                      <a:schemeClr val="bg1"/>
                    </a:solidFill>
                  </a:rPr>
                  <a:t>Project Manager </a:t>
                </a:r>
              </a:p>
              <a:p>
                <a:pPr algn="ctr"/>
                <a:r>
                  <a:rPr lang="en-US" sz="1050" b="1" dirty="0">
                    <a:solidFill>
                      <a:schemeClr val="bg1"/>
                    </a:solidFill>
                  </a:rPr>
                  <a:t> Productivity Workshop</a:t>
                </a:r>
              </a:p>
            </p:txBody>
          </p:sp>
          <p:sp>
            <p:nvSpPr>
              <p:cNvPr id="471" name="Oval 470">
                <a:extLst>
                  <a:ext uri="{FF2B5EF4-FFF2-40B4-BE49-F238E27FC236}">
                    <a16:creationId xmlns:a16="http://schemas.microsoft.com/office/drawing/2014/main" id="{DE91B6C7-949A-4A4E-8A83-6B7202E89547}"/>
                  </a:ext>
                </a:extLst>
              </p:cNvPr>
              <p:cNvSpPr/>
              <p:nvPr/>
            </p:nvSpPr>
            <p:spPr>
              <a:xfrm>
                <a:off x="23693210" y="6769797"/>
                <a:ext cx="648842" cy="684931"/>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sz="10000" dirty="0"/>
              </a:p>
            </p:txBody>
          </p:sp>
          <p:pic>
            <p:nvPicPr>
              <p:cNvPr id="472" name="Picture 471">
                <a:extLst>
                  <a:ext uri="{FF2B5EF4-FFF2-40B4-BE49-F238E27FC236}">
                    <a16:creationId xmlns:a16="http://schemas.microsoft.com/office/drawing/2014/main" id="{2C34AD50-4414-4E9C-A47B-F21F66D79857}"/>
                  </a:ext>
                </a:extLst>
              </p:cNvPr>
              <p:cNvPicPr>
                <a:picLocks noChangeAspect="1"/>
              </p:cNvPicPr>
              <p:nvPr/>
            </p:nvPicPr>
            <p:blipFill>
              <a:blip r:embed="rId31" cstate="email">
                <a:extLst>
                  <a:ext uri="{28A0092B-C50C-407E-A947-70E740481C1C}">
                    <a14:useLocalDpi xmlns:a14="http://schemas.microsoft.com/office/drawing/2010/main" val="0"/>
                  </a:ext>
                </a:extLst>
              </a:blip>
              <a:stretch>
                <a:fillRect/>
              </a:stretch>
            </p:blipFill>
            <p:spPr>
              <a:xfrm>
                <a:off x="23854429" y="6776910"/>
                <a:ext cx="363208" cy="657643"/>
              </a:xfrm>
              <a:prstGeom prst="rect">
                <a:avLst/>
              </a:prstGeom>
            </p:spPr>
          </p:pic>
        </p:grpSp>
        <p:cxnSp>
          <p:nvCxnSpPr>
            <p:cNvPr id="474" name="Straight Arrow Connector 473">
              <a:extLst>
                <a:ext uri="{FF2B5EF4-FFF2-40B4-BE49-F238E27FC236}">
                  <a16:creationId xmlns:a16="http://schemas.microsoft.com/office/drawing/2014/main" id="{7111A198-554C-4B2C-8068-BEA96D47BEC8}"/>
                </a:ext>
              </a:extLst>
            </p:cNvPr>
            <p:cNvCxnSpPr>
              <a:cxnSpLocks/>
            </p:cNvCxnSpPr>
            <p:nvPr/>
          </p:nvCxnSpPr>
          <p:spPr>
            <a:xfrm>
              <a:off x="25226268" y="4511749"/>
              <a:ext cx="10428" cy="191041"/>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75" name="Straight Connector 474">
              <a:extLst>
                <a:ext uri="{FF2B5EF4-FFF2-40B4-BE49-F238E27FC236}">
                  <a16:creationId xmlns:a16="http://schemas.microsoft.com/office/drawing/2014/main" id="{C8741504-5BC1-4C99-92E5-CDD04F154FA7}"/>
                </a:ext>
              </a:extLst>
            </p:cNvPr>
            <p:cNvCxnSpPr>
              <a:cxnSpLocks/>
            </p:cNvCxnSpPr>
            <p:nvPr/>
          </p:nvCxnSpPr>
          <p:spPr>
            <a:xfrm flipV="1">
              <a:off x="23486962" y="4711583"/>
              <a:ext cx="1749734" cy="15583"/>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476" name="Straight Connector 475">
              <a:extLst>
                <a:ext uri="{FF2B5EF4-FFF2-40B4-BE49-F238E27FC236}">
                  <a16:creationId xmlns:a16="http://schemas.microsoft.com/office/drawing/2014/main" id="{63BB7BB4-6694-4E05-B10F-BF948503B6D7}"/>
                </a:ext>
              </a:extLst>
            </p:cNvPr>
            <p:cNvCxnSpPr>
              <a:cxnSpLocks/>
            </p:cNvCxnSpPr>
            <p:nvPr/>
          </p:nvCxnSpPr>
          <p:spPr>
            <a:xfrm>
              <a:off x="23455099" y="4770874"/>
              <a:ext cx="18480" cy="2063308"/>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477" name="Straight Arrow Connector 476">
              <a:extLst>
                <a:ext uri="{FF2B5EF4-FFF2-40B4-BE49-F238E27FC236}">
                  <a16:creationId xmlns:a16="http://schemas.microsoft.com/office/drawing/2014/main" id="{E3AFFD27-FD2F-4539-A86B-743DC95572C0}"/>
                </a:ext>
              </a:extLst>
            </p:cNvPr>
            <p:cNvCxnSpPr>
              <a:cxnSpLocks/>
              <a:endCxn id="463" idx="2"/>
            </p:cNvCxnSpPr>
            <p:nvPr/>
          </p:nvCxnSpPr>
          <p:spPr>
            <a:xfrm>
              <a:off x="23471584" y="5197193"/>
              <a:ext cx="198408" cy="1"/>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78" name="Straight Arrow Connector 477">
              <a:extLst>
                <a:ext uri="{FF2B5EF4-FFF2-40B4-BE49-F238E27FC236}">
                  <a16:creationId xmlns:a16="http://schemas.microsoft.com/office/drawing/2014/main" id="{7C4C08CE-ECE1-4E31-9A25-AC53D14C24BC}"/>
                </a:ext>
              </a:extLst>
            </p:cNvPr>
            <p:cNvCxnSpPr>
              <a:cxnSpLocks/>
            </p:cNvCxnSpPr>
            <p:nvPr/>
          </p:nvCxnSpPr>
          <p:spPr>
            <a:xfrm>
              <a:off x="23472440" y="5958729"/>
              <a:ext cx="233075"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79" name="Straight Arrow Connector 478">
              <a:extLst>
                <a:ext uri="{FF2B5EF4-FFF2-40B4-BE49-F238E27FC236}">
                  <a16:creationId xmlns:a16="http://schemas.microsoft.com/office/drawing/2014/main" id="{9A45EDE2-B106-4B76-ADFD-A2DEE026E871}"/>
                </a:ext>
              </a:extLst>
            </p:cNvPr>
            <p:cNvCxnSpPr>
              <a:cxnSpLocks/>
            </p:cNvCxnSpPr>
            <p:nvPr/>
          </p:nvCxnSpPr>
          <p:spPr>
            <a:xfrm>
              <a:off x="23472439" y="6835464"/>
              <a:ext cx="233075"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grpSp>
      <p:cxnSp>
        <p:nvCxnSpPr>
          <p:cNvPr id="480" name="Straight Arrow Connector 479">
            <a:extLst>
              <a:ext uri="{FF2B5EF4-FFF2-40B4-BE49-F238E27FC236}">
                <a16:creationId xmlns:a16="http://schemas.microsoft.com/office/drawing/2014/main" id="{152FF842-AEE1-4A5B-8071-784F8BA7A7A7}"/>
              </a:ext>
            </a:extLst>
          </p:cNvPr>
          <p:cNvCxnSpPr>
            <a:cxnSpLocks/>
          </p:cNvCxnSpPr>
          <p:nvPr/>
        </p:nvCxnSpPr>
        <p:spPr>
          <a:xfrm flipH="1">
            <a:off x="7643346" y="3030610"/>
            <a:ext cx="7163" cy="195471"/>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244" name="Group 243">
            <a:extLst>
              <a:ext uri="{FF2B5EF4-FFF2-40B4-BE49-F238E27FC236}">
                <a16:creationId xmlns:a16="http://schemas.microsoft.com/office/drawing/2014/main" id="{3F70F018-4670-4B53-AC8C-7D9AABD92E37}"/>
              </a:ext>
            </a:extLst>
          </p:cNvPr>
          <p:cNvGrpSpPr/>
          <p:nvPr/>
        </p:nvGrpSpPr>
        <p:grpSpPr>
          <a:xfrm>
            <a:off x="19526834" y="8461956"/>
            <a:ext cx="8973033" cy="4649659"/>
            <a:chOff x="15724231" y="9157630"/>
            <a:chExt cx="8973033" cy="4649659"/>
          </a:xfrm>
        </p:grpSpPr>
        <p:cxnSp>
          <p:nvCxnSpPr>
            <p:cNvPr id="314" name="Straight Arrow Connector 313">
              <a:extLst>
                <a:ext uri="{FF2B5EF4-FFF2-40B4-BE49-F238E27FC236}">
                  <a16:creationId xmlns:a16="http://schemas.microsoft.com/office/drawing/2014/main" id="{CB0CDF22-D45E-4477-B033-2BCD411E8687}"/>
                </a:ext>
              </a:extLst>
            </p:cNvPr>
            <p:cNvCxnSpPr>
              <a:cxnSpLocks/>
            </p:cNvCxnSpPr>
            <p:nvPr/>
          </p:nvCxnSpPr>
          <p:spPr>
            <a:xfrm>
              <a:off x="18728118" y="13381137"/>
              <a:ext cx="236750"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243" name="Group 242">
              <a:extLst>
                <a:ext uri="{FF2B5EF4-FFF2-40B4-BE49-F238E27FC236}">
                  <a16:creationId xmlns:a16="http://schemas.microsoft.com/office/drawing/2014/main" id="{200A8091-33E2-4180-B8EE-9EAA377EB959}"/>
                </a:ext>
              </a:extLst>
            </p:cNvPr>
            <p:cNvGrpSpPr/>
            <p:nvPr/>
          </p:nvGrpSpPr>
          <p:grpSpPr>
            <a:xfrm>
              <a:off x="15724231" y="11779996"/>
              <a:ext cx="184290" cy="1738104"/>
              <a:chOff x="15724231" y="11779996"/>
              <a:chExt cx="184290" cy="1738104"/>
            </a:xfrm>
          </p:grpSpPr>
          <p:cxnSp>
            <p:nvCxnSpPr>
              <p:cNvPr id="359" name="Straight Arrow Connector 358">
                <a:extLst>
                  <a:ext uri="{FF2B5EF4-FFF2-40B4-BE49-F238E27FC236}">
                    <a16:creationId xmlns:a16="http://schemas.microsoft.com/office/drawing/2014/main" id="{2FB9FAF4-7C92-4726-BCF4-678D1031E729}"/>
                  </a:ext>
                </a:extLst>
              </p:cNvPr>
              <p:cNvCxnSpPr>
                <a:cxnSpLocks/>
              </p:cNvCxnSpPr>
              <p:nvPr/>
            </p:nvCxnSpPr>
            <p:spPr>
              <a:xfrm>
                <a:off x="15733086" y="13458329"/>
                <a:ext cx="175435"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13" name="Straight Connector 312">
                <a:extLst>
                  <a:ext uri="{FF2B5EF4-FFF2-40B4-BE49-F238E27FC236}">
                    <a16:creationId xmlns:a16="http://schemas.microsoft.com/office/drawing/2014/main" id="{6AA22AF6-DF59-4631-9B09-4E2E7E2F1977}"/>
                  </a:ext>
                </a:extLst>
              </p:cNvPr>
              <p:cNvCxnSpPr>
                <a:cxnSpLocks/>
              </p:cNvCxnSpPr>
              <p:nvPr/>
            </p:nvCxnSpPr>
            <p:spPr>
              <a:xfrm flipH="1">
                <a:off x="15724231" y="11779996"/>
                <a:ext cx="3580" cy="1738104"/>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99" name="Group 98">
              <a:extLst>
                <a:ext uri="{FF2B5EF4-FFF2-40B4-BE49-F238E27FC236}">
                  <a16:creationId xmlns:a16="http://schemas.microsoft.com/office/drawing/2014/main" id="{FE1F9675-BE0F-42FD-8A56-75B0696DFB7E}"/>
                </a:ext>
              </a:extLst>
            </p:cNvPr>
            <p:cNvGrpSpPr/>
            <p:nvPr/>
          </p:nvGrpSpPr>
          <p:grpSpPr>
            <a:xfrm>
              <a:off x="15727023" y="9157630"/>
              <a:ext cx="8970241" cy="4649659"/>
              <a:chOff x="826018" y="8413870"/>
              <a:chExt cx="9649435" cy="4853573"/>
            </a:xfrm>
          </p:grpSpPr>
          <p:grpSp>
            <p:nvGrpSpPr>
              <p:cNvPr id="96" name="Group 95">
                <a:extLst>
                  <a:ext uri="{FF2B5EF4-FFF2-40B4-BE49-F238E27FC236}">
                    <a16:creationId xmlns:a16="http://schemas.microsoft.com/office/drawing/2014/main" id="{BBDE08D2-D38B-4922-A74B-EA4C8183391C}"/>
                  </a:ext>
                </a:extLst>
              </p:cNvPr>
              <p:cNvGrpSpPr/>
              <p:nvPr/>
            </p:nvGrpSpPr>
            <p:grpSpPr>
              <a:xfrm>
                <a:off x="826018" y="8413870"/>
                <a:ext cx="9649435" cy="4853573"/>
                <a:chOff x="1330422" y="8335973"/>
                <a:chExt cx="8647108" cy="4067641"/>
              </a:xfrm>
            </p:grpSpPr>
            <p:grpSp>
              <p:nvGrpSpPr>
                <p:cNvPr id="155" name="Group 154">
                  <a:extLst>
                    <a:ext uri="{FF2B5EF4-FFF2-40B4-BE49-F238E27FC236}">
                      <a16:creationId xmlns:a16="http://schemas.microsoft.com/office/drawing/2014/main" id="{46275606-B1E8-485B-9926-CABE0A4EA50E}"/>
                    </a:ext>
                  </a:extLst>
                </p:cNvPr>
                <p:cNvGrpSpPr/>
                <p:nvPr/>
              </p:nvGrpSpPr>
              <p:grpSpPr>
                <a:xfrm>
                  <a:off x="1330422" y="8335973"/>
                  <a:ext cx="8647108" cy="3818155"/>
                  <a:chOff x="288965" y="766822"/>
                  <a:chExt cx="8647108" cy="3818155"/>
                </a:xfrm>
              </p:grpSpPr>
              <p:sp>
                <p:nvSpPr>
                  <p:cNvPr id="156" name="TextBox 155">
                    <a:extLst>
                      <a:ext uri="{FF2B5EF4-FFF2-40B4-BE49-F238E27FC236}">
                        <a16:creationId xmlns:a16="http://schemas.microsoft.com/office/drawing/2014/main" id="{D2E91047-1B4A-4F2B-AA1D-46D638402E48}"/>
                      </a:ext>
                    </a:extLst>
                  </p:cNvPr>
                  <p:cNvSpPr txBox="1"/>
                  <p:nvPr/>
                </p:nvSpPr>
                <p:spPr>
                  <a:xfrm>
                    <a:off x="3629613" y="781107"/>
                    <a:ext cx="2269515" cy="646587"/>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Ricardo Gongora</a:t>
                    </a:r>
                  </a:p>
                  <a:p>
                    <a:r>
                      <a:rPr lang="en-US" sz="1001" b="1" dirty="0">
                        <a:solidFill>
                          <a:schemeClr val="bg1"/>
                        </a:solidFill>
                      </a:rPr>
                      <a:t>             Supplier Quality Manager</a:t>
                    </a:r>
                  </a:p>
                  <a:p>
                    <a:r>
                      <a:rPr lang="en-US" sz="1200" dirty="0">
                        <a:solidFill>
                          <a:schemeClr val="bg1"/>
                        </a:solidFill>
                      </a:rPr>
                      <a:t>          NAM </a:t>
                    </a:r>
                    <a:r>
                      <a:rPr lang="en-US" sz="1001" dirty="0">
                        <a:solidFill>
                          <a:schemeClr val="bg1"/>
                        </a:solidFill>
                      </a:rPr>
                      <a:t>Strategic Projects</a:t>
                    </a:r>
                  </a:p>
                </p:txBody>
              </p:sp>
              <p:cxnSp>
                <p:nvCxnSpPr>
                  <p:cNvPr id="157" name="Straight Arrow Connector 156">
                    <a:extLst>
                      <a:ext uri="{FF2B5EF4-FFF2-40B4-BE49-F238E27FC236}">
                        <a16:creationId xmlns:a16="http://schemas.microsoft.com/office/drawing/2014/main" id="{DF687479-788F-417E-B91A-B8136677E6B1}"/>
                      </a:ext>
                    </a:extLst>
                  </p:cNvPr>
                  <p:cNvCxnSpPr>
                    <a:cxnSpLocks/>
                  </p:cNvCxnSpPr>
                  <p:nvPr/>
                </p:nvCxnSpPr>
                <p:spPr>
                  <a:xfrm>
                    <a:off x="4792376" y="1470446"/>
                    <a:ext cx="0" cy="161468"/>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58" name="Straight Connector 157">
                    <a:extLst>
                      <a:ext uri="{FF2B5EF4-FFF2-40B4-BE49-F238E27FC236}">
                        <a16:creationId xmlns:a16="http://schemas.microsoft.com/office/drawing/2014/main" id="{E5606DB1-2B6B-43B7-8C68-92BFFB0F63F2}"/>
                      </a:ext>
                    </a:extLst>
                  </p:cNvPr>
                  <p:cNvCxnSpPr>
                    <a:cxnSpLocks/>
                  </p:cNvCxnSpPr>
                  <p:nvPr/>
                </p:nvCxnSpPr>
                <p:spPr>
                  <a:xfrm>
                    <a:off x="289943" y="1634958"/>
                    <a:ext cx="3427130" cy="0"/>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159" name="TextBox 158">
                    <a:extLst>
                      <a:ext uri="{FF2B5EF4-FFF2-40B4-BE49-F238E27FC236}">
                        <a16:creationId xmlns:a16="http://schemas.microsoft.com/office/drawing/2014/main" id="{544F69BB-4009-4D9D-8D5E-BBBAE02D9284}"/>
                      </a:ext>
                    </a:extLst>
                  </p:cNvPr>
                  <p:cNvSpPr txBox="1"/>
                  <p:nvPr/>
                </p:nvSpPr>
                <p:spPr>
                  <a:xfrm>
                    <a:off x="3628971" y="1796136"/>
                    <a:ext cx="2324276" cy="646587"/>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Armando Fernandez</a:t>
                    </a:r>
                  </a:p>
                  <a:p>
                    <a:r>
                      <a:rPr lang="en-US" sz="1001" b="1" dirty="0">
                        <a:solidFill>
                          <a:schemeClr val="bg1"/>
                        </a:solidFill>
                      </a:rPr>
                      <a:t>              Supplier Quality Engr </a:t>
                    </a:r>
                    <a:r>
                      <a:rPr lang="en-US" sz="500" b="1" dirty="0">
                        <a:solidFill>
                          <a:schemeClr val="bg1"/>
                        </a:solidFill>
                      </a:rPr>
                      <a:t>MTY MEX           </a:t>
                    </a:r>
                  </a:p>
                  <a:p>
                    <a:r>
                      <a:rPr lang="en-US" sz="500" b="1" dirty="0">
                        <a:solidFill>
                          <a:schemeClr val="bg1"/>
                        </a:solidFill>
                      </a:rPr>
                      <a:t>                       </a:t>
                    </a:r>
                    <a:r>
                      <a:rPr lang="en-US" sz="1200" dirty="0">
                        <a:solidFill>
                          <a:schemeClr val="bg1"/>
                        </a:solidFill>
                      </a:rPr>
                      <a:t>  NAM </a:t>
                    </a:r>
                    <a:r>
                      <a:rPr lang="en-US" sz="1001" dirty="0">
                        <a:solidFill>
                          <a:schemeClr val="bg1"/>
                        </a:solidFill>
                      </a:rPr>
                      <a:t>Strategic Projects</a:t>
                    </a:r>
                  </a:p>
                </p:txBody>
              </p:sp>
              <p:sp>
                <p:nvSpPr>
                  <p:cNvPr id="160" name="TextBox 159">
                    <a:extLst>
                      <a:ext uri="{FF2B5EF4-FFF2-40B4-BE49-F238E27FC236}">
                        <a16:creationId xmlns:a16="http://schemas.microsoft.com/office/drawing/2014/main" id="{3498C4E1-F925-4063-8BF2-01C1EA28752F}"/>
                      </a:ext>
                    </a:extLst>
                  </p:cNvPr>
                  <p:cNvSpPr txBox="1"/>
                  <p:nvPr/>
                </p:nvSpPr>
                <p:spPr>
                  <a:xfrm>
                    <a:off x="3628971" y="2540262"/>
                    <a:ext cx="2318596" cy="708014"/>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Raul de la Rosa</a:t>
                    </a:r>
                  </a:p>
                  <a:p>
                    <a:r>
                      <a:rPr lang="en-US" sz="1400" b="1" dirty="0">
                        <a:solidFill>
                          <a:schemeClr val="bg1"/>
                        </a:solidFill>
                      </a:rPr>
                      <a:t>         </a:t>
                    </a:r>
                    <a:r>
                      <a:rPr lang="en-US" sz="1000" b="1" dirty="0">
                        <a:solidFill>
                          <a:schemeClr val="bg1"/>
                        </a:solidFill>
                      </a:rPr>
                      <a:t>Supplier Quality Engr </a:t>
                    </a:r>
                    <a:r>
                      <a:rPr lang="en-US" sz="500" b="1" dirty="0">
                        <a:solidFill>
                          <a:schemeClr val="bg1"/>
                        </a:solidFill>
                      </a:rPr>
                      <a:t>MTY MEX  </a:t>
                    </a:r>
                  </a:p>
                  <a:p>
                    <a:r>
                      <a:rPr lang="en-US" sz="800" b="1" dirty="0">
                        <a:solidFill>
                          <a:schemeClr val="bg1"/>
                        </a:solidFill>
                      </a:rPr>
                      <a:t>                 </a:t>
                    </a:r>
                    <a:r>
                      <a:rPr lang="en-US" sz="1200" dirty="0">
                        <a:solidFill>
                          <a:schemeClr val="bg1"/>
                        </a:solidFill>
                      </a:rPr>
                      <a:t>NAM </a:t>
                    </a:r>
                    <a:r>
                      <a:rPr lang="en-US" sz="1000" dirty="0">
                        <a:solidFill>
                          <a:schemeClr val="bg1"/>
                        </a:solidFill>
                      </a:rPr>
                      <a:t>Strategic Projects</a:t>
                    </a:r>
                  </a:p>
                </p:txBody>
              </p:sp>
              <p:sp>
                <p:nvSpPr>
                  <p:cNvPr id="161" name="TextBox 160">
                    <a:extLst>
                      <a:ext uri="{FF2B5EF4-FFF2-40B4-BE49-F238E27FC236}">
                        <a16:creationId xmlns:a16="http://schemas.microsoft.com/office/drawing/2014/main" id="{3E11E7BE-69B7-429F-85F7-A3B87556EBB4}"/>
                      </a:ext>
                    </a:extLst>
                  </p:cNvPr>
                  <p:cNvSpPr txBox="1"/>
                  <p:nvPr/>
                </p:nvSpPr>
                <p:spPr>
                  <a:xfrm>
                    <a:off x="3613048" y="3366284"/>
                    <a:ext cx="2340199" cy="646587"/>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Nayeli Diaz</a:t>
                    </a:r>
                  </a:p>
                  <a:p>
                    <a:r>
                      <a:rPr lang="en-US" sz="1001" b="1" dirty="0">
                        <a:solidFill>
                          <a:schemeClr val="bg1"/>
                        </a:solidFill>
                      </a:rPr>
                      <a:t>             </a:t>
                    </a:r>
                    <a:r>
                      <a:rPr lang="en-US" sz="1000" b="1" dirty="0">
                        <a:solidFill>
                          <a:schemeClr val="bg1"/>
                        </a:solidFill>
                      </a:rPr>
                      <a:t>Supplier Quality Engr </a:t>
                    </a:r>
                    <a:r>
                      <a:rPr lang="en-US" sz="500" b="1" dirty="0">
                        <a:solidFill>
                          <a:schemeClr val="bg1"/>
                        </a:solidFill>
                      </a:rPr>
                      <a:t>MTY MEX  </a:t>
                    </a:r>
                  </a:p>
                  <a:p>
                    <a:r>
                      <a:rPr lang="en-US" sz="500" b="1" dirty="0">
                        <a:solidFill>
                          <a:schemeClr val="bg1"/>
                        </a:solidFill>
                      </a:rPr>
                      <a:t>                        </a:t>
                    </a:r>
                    <a:r>
                      <a:rPr lang="en-US" sz="1200" dirty="0">
                        <a:solidFill>
                          <a:schemeClr val="bg1"/>
                        </a:solidFill>
                      </a:rPr>
                      <a:t> NAM </a:t>
                    </a:r>
                    <a:r>
                      <a:rPr lang="en-US" sz="1001" dirty="0">
                        <a:solidFill>
                          <a:schemeClr val="bg1"/>
                        </a:solidFill>
                      </a:rPr>
                      <a:t>Strategic Projects</a:t>
                    </a:r>
                    <a:endParaRPr lang="en-US" sz="1200" dirty="0">
                      <a:solidFill>
                        <a:schemeClr val="bg1"/>
                      </a:solidFill>
                    </a:endParaRPr>
                  </a:p>
                </p:txBody>
              </p:sp>
              <p:cxnSp>
                <p:nvCxnSpPr>
                  <p:cNvPr id="162" name="Straight Connector 161">
                    <a:extLst>
                      <a:ext uri="{FF2B5EF4-FFF2-40B4-BE49-F238E27FC236}">
                        <a16:creationId xmlns:a16="http://schemas.microsoft.com/office/drawing/2014/main" id="{26E2558E-6442-4D70-8CF9-528D5FEE19C2}"/>
                      </a:ext>
                    </a:extLst>
                  </p:cNvPr>
                  <p:cNvCxnSpPr>
                    <a:cxnSpLocks/>
                  </p:cNvCxnSpPr>
                  <p:nvPr/>
                </p:nvCxnSpPr>
                <p:spPr>
                  <a:xfrm flipH="1">
                    <a:off x="288965" y="1634958"/>
                    <a:ext cx="6319" cy="2084165"/>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63" name="Straight Arrow Connector 162">
                    <a:extLst>
                      <a:ext uri="{FF2B5EF4-FFF2-40B4-BE49-F238E27FC236}">
                        <a16:creationId xmlns:a16="http://schemas.microsoft.com/office/drawing/2014/main" id="{1599F928-28C9-482B-81BD-B60BF7297892}"/>
                      </a:ext>
                    </a:extLst>
                  </p:cNvPr>
                  <p:cNvCxnSpPr>
                    <a:cxnSpLocks/>
                    <a:endCxn id="182" idx="2"/>
                  </p:cNvCxnSpPr>
                  <p:nvPr/>
                </p:nvCxnSpPr>
                <p:spPr>
                  <a:xfrm flipV="1">
                    <a:off x="289943" y="2148592"/>
                    <a:ext cx="148487"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64" name="Straight Arrow Connector 163">
                    <a:extLst>
                      <a:ext uri="{FF2B5EF4-FFF2-40B4-BE49-F238E27FC236}">
                        <a16:creationId xmlns:a16="http://schemas.microsoft.com/office/drawing/2014/main" id="{5FC46F6A-25E5-4E68-93E2-60AF1CA4C3EF}"/>
                      </a:ext>
                    </a:extLst>
                  </p:cNvPr>
                  <p:cNvCxnSpPr>
                    <a:cxnSpLocks/>
                  </p:cNvCxnSpPr>
                  <p:nvPr/>
                </p:nvCxnSpPr>
                <p:spPr>
                  <a:xfrm flipV="1">
                    <a:off x="292612" y="2912520"/>
                    <a:ext cx="148172" cy="7488"/>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65" name="Straight Arrow Connector 164">
                    <a:extLst>
                      <a:ext uri="{FF2B5EF4-FFF2-40B4-BE49-F238E27FC236}">
                        <a16:creationId xmlns:a16="http://schemas.microsoft.com/office/drawing/2014/main" id="{2801ECDA-F386-4751-AEF6-C5DD6F091C6F}"/>
                      </a:ext>
                    </a:extLst>
                  </p:cNvPr>
                  <p:cNvCxnSpPr>
                    <a:cxnSpLocks/>
                  </p:cNvCxnSpPr>
                  <p:nvPr/>
                </p:nvCxnSpPr>
                <p:spPr>
                  <a:xfrm>
                    <a:off x="292612" y="3719123"/>
                    <a:ext cx="145280"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66" name="Straight Connector 165">
                    <a:extLst>
                      <a:ext uri="{FF2B5EF4-FFF2-40B4-BE49-F238E27FC236}">
                        <a16:creationId xmlns:a16="http://schemas.microsoft.com/office/drawing/2014/main" id="{585BED00-1762-4516-A64C-8EEA5ABCB82D}"/>
                      </a:ext>
                    </a:extLst>
                  </p:cNvPr>
                  <p:cNvCxnSpPr>
                    <a:cxnSpLocks/>
                  </p:cNvCxnSpPr>
                  <p:nvPr/>
                </p:nvCxnSpPr>
                <p:spPr>
                  <a:xfrm flipH="1">
                    <a:off x="3161415" y="1634958"/>
                    <a:ext cx="6319" cy="2838079"/>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67" name="Straight Arrow Connector 166">
                    <a:extLst>
                      <a:ext uri="{FF2B5EF4-FFF2-40B4-BE49-F238E27FC236}">
                        <a16:creationId xmlns:a16="http://schemas.microsoft.com/office/drawing/2014/main" id="{4249D3B7-91CA-43D7-BD14-C7BA847DE897}"/>
                      </a:ext>
                    </a:extLst>
                  </p:cNvPr>
                  <p:cNvCxnSpPr>
                    <a:cxnSpLocks/>
                  </p:cNvCxnSpPr>
                  <p:nvPr/>
                </p:nvCxnSpPr>
                <p:spPr>
                  <a:xfrm>
                    <a:off x="3181953" y="2903268"/>
                    <a:ext cx="167338"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68" name="Straight Arrow Connector 167">
                    <a:extLst>
                      <a:ext uri="{FF2B5EF4-FFF2-40B4-BE49-F238E27FC236}">
                        <a16:creationId xmlns:a16="http://schemas.microsoft.com/office/drawing/2014/main" id="{306BB7B8-B5ED-47C8-8915-F1B1DF961534}"/>
                      </a:ext>
                    </a:extLst>
                  </p:cNvPr>
                  <p:cNvCxnSpPr>
                    <a:cxnSpLocks/>
                    <a:endCxn id="185" idx="2"/>
                  </p:cNvCxnSpPr>
                  <p:nvPr/>
                </p:nvCxnSpPr>
                <p:spPr>
                  <a:xfrm flipV="1">
                    <a:off x="3168357" y="2138974"/>
                    <a:ext cx="185782" cy="10272"/>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69" name="Straight Arrow Connector 168">
                    <a:extLst>
                      <a:ext uri="{FF2B5EF4-FFF2-40B4-BE49-F238E27FC236}">
                        <a16:creationId xmlns:a16="http://schemas.microsoft.com/office/drawing/2014/main" id="{DB67B6E4-2250-4938-A50A-B04E2F3F7AE5}"/>
                      </a:ext>
                    </a:extLst>
                  </p:cNvPr>
                  <p:cNvCxnSpPr>
                    <a:cxnSpLocks/>
                  </p:cNvCxnSpPr>
                  <p:nvPr/>
                </p:nvCxnSpPr>
                <p:spPr>
                  <a:xfrm>
                    <a:off x="3167732" y="3710123"/>
                    <a:ext cx="178343"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70" name="Straight Connector 169">
                    <a:extLst>
                      <a:ext uri="{FF2B5EF4-FFF2-40B4-BE49-F238E27FC236}">
                        <a16:creationId xmlns:a16="http://schemas.microsoft.com/office/drawing/2014/main" id="{FABE6CE8-88A5-49C1-8B15-F64C9ECBFE69}"/>
                      </a:ext>
                    </a:extLst>
                  </p:cNvPr>
                  <p:cNvCxnSpPr>
                    <a:cxnSpLocks/>
                  </p:cNvCxnSpPr>
                  <p:nvPr/>
                </p:nvCxnSpPr>
                <p:spPr>
                  <a:xfrm flipV="1">
                    <a:off x="3582490" y="1631914"/>
                    <a:ext cx="2514817" cy="3044"/>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71" name="Straight Connector 170">
                    <a:extLst>
                      <a:ext uri="{FF2B5EF4-FFF2-40B4-BE49-F238E27FC236}">
                        <a16:creationId xmlns:a16="http://schemas.microsoft.com/office/drawing/2014/main" id="{E0E8C110-A302-49DA-9A4E-701F90EC6B08}"/>
                      </a:ext>
                    </a:extLst>
                  </p:cNvPr>
                  <p:cNvCxnSpPr>
                    <a:cxnSpLocks/>
                  </p:cNvCxnSpPr>
                  <p:nvPr/>
                </p:nvCxnSpPr>
                <p:spPr>
                  <a:xfrm flipH="1">
                    <a:off x="6105342" y="1634958"/>
                    <a:ext cx="1" cy="2066043"/>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72" name="Straight Arrow Connector 171">
                    <a:extLst>
                      <a:ext uri="{FF2B5EF4-FFF2-40B4-BE49-F238E27FC236}">
                        <a16:creationId xmlns:a16="http://schemas.microsoft.com/office/drawing/2014/main" id="{F3ECDFC2-CE12-4455-A240-8D076BD9F6DF}"/>
                      </a:ext>
                    </a:extLst>
                  </p:cNvPr>
                  <p:cNvCxnSpPr>
                    <a:cxnSpLocks/>
                  </p:cNvCxnSpPr>
                  <p:nvPr/>
                </p:nvCxnSpPr>
                <p:spPr>
                  <a:xfrm>
                    <a:off x="6100002" y="2137363"/>
                    <a:ext cx="224734"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175" name="TextBox 174">
                    <a:extLst>
                      <a:ext uri="{FF2B5EF4-FFF2-40B4-BE49-F238E27FC236}">
                        <a16:creationId xmlns:a16="http://schemas.microsoft.com/office/drawing/2014/main" id="{93A8FCF5-4ADF-479E-961B-F0D1EF6AD225}"/>
                      </a:ext>
                    </a:extLst>
                  </p:cNvPr>
                  <p:cNvSpPr txBox="1"/>
                  <p:nvPr/>
                </p:nvSpPr>
                <p:spPr>
                  <a:xfrm>
                    <a:off x="6588968" y="1796136"/>
                    <a:ext cx="2310558" cy="677237"/>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Karla Juarez</a:t>
                    </a:r>
                  </a:p>
                  <a:p>
                    <a:r>
                      <a:rPr lang="en-US" sz="1200" b="1" dirty="0">
                        <a:solidFill>
                          <a:schemeClr val="bg1"/>
                        </a:solidFill>
                      </a:rPr>
                      <a:t>           </a:t>
                    </a:r>
                    <a:r>
                      <a:rPr lang="en-US" sz="1001" b="1" dirty="0">
                        <a:solidFill>
                          <a:schemeClr val="bg1"/>
                        </a:solidFill>
                      </a:rPr>
                      <a:t>Supplier Quality Engr </a:t>
                    </a:r>
                    <a:r>
                      <a:rPr lang="en-US" sz="500" b="1" dirty="0">
                        <a:solidFill>
                          <a:schemeClr val="bg1"/>
                        </a:solidFill>
                      </a:rPr>
                      <a:t>MTY MEX</a:t>
                    </a:r>
                  </a:p>
                  <a:p>
                    <a:r>
                      <a:rPr lang="en-US" sz="500" b="1" dirty="0">
                        <a:solidFill>
                          <a:schemeClr val="bg1"/>
                        </a:solidFill>
                      </a:rPr>
                      <a:t>                           </a:t>
                    </a:r>
                    <a:r>
                      <a:rPr lang="en-US" sz="1200" dirty="0">
                        <a:solidFill>
                          <a:schemeClr val="bg1"/>
                        </a:solidFill>
                      </a:rPr>
                      <a:t>NAM </a:t>
                    </a:r>
                    <a:r>
                      <a:rPr lang="en-US" sz="1001" dirty="0">
                        <a:solidFill>
                          <a:schemeClr val="bg1"/>
                        </a:solidFill>
                      </a:rPr>
                      <a:t>Strategic Projects</a:t>
                    </a:r>
                  </a:p>
                </p:txBody>
              </p:sp>
              <p:sp>
                <p:nvSpPr>
                  <p:cNvPr id="176" name="TextBox 175">
                    <a:extLst>
                      <a:ext uri="{FF2B5EF4-FFF2-40B4-BE49-F238E27FC236}">
                        <a16:creationId xmlns:a16="http://schemas.microsoft.com/office/drawing/2014/main" id="{F94C2FCF-2A8A-49FA-ACAA-C2FDBE39FB21}"/>
                      </a:ext>
                    </a:extLst>
                  </p:cNvPr>
                  <p:cNvSpPr txBox="1"/>
                  <p:nvPr/>
                </p:nvSpPr>
                <p:spPr>
                  <a:xfrm>
                    <a:off x="6584332" y="2571418"/>
                    <a:ext cx="2315193" cy="646587"/>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Aldo Cardenas </a:t>
                    </a:r>
                  </a:p>
                  <a:p>
                    <a:r>
                      <a:rPr lang="en-US" sz="1001" b="1" dirty="0">
                        <a:solidFill>
                          <a:schemeClr val="bg1"/>
                        </a:solidFill>
                      </a:rPr>
                      <a:t>              Supplier Quality Engr </a:t>
                    </a:r>
                    <a:r>
                      <a:rPr lang="en-US" sz="500" b="1" dirty="0">
                        <a:solidFill>
                          <a:schemeClr val="bg1"/>
                        </a:solidFill>
                      </a:rPr>
                      <a:t>MTY MEX </a:t>
                    </a:r>
                  </a:p>
                  <a:p>
                    <a:r>
                      <a:rPr lang="en-US" sz="500" b="1" dirty="0">
                        <a:solidFill>
                          <a:schemeClr val="bg1"/>
                        </a:solidFill>
                      </a:rPr>
                      <a:t>                         </a:t>
                    </a:r>
                    <a:r>
                      <a:rPr lang="en-US" sz="1200" dirty="0">
                        <a:solidFill>
                          <a:schemeClr val="bg1"/>
                        </a:solidFill>
                      </a:rPr>
                      <a:t> NAM </a:t>
                    </a:r>
                    <a:r>
                      <a:rPr lang="en-US" sz="1001" dirty="0">
                        <a:solidFill>
                          <a:schemeClr val="bg1"/>
                        </a:solidFill>
                      </a:rPr>
                      <a:t>Strategic Projects</a:t>
                    </a:r>
                    <a:endParaRPr lang="en-US" sz="1200" dirty="0">
                      <a:solidFill>
                        <a:schemeClr val="bg1"/>
                      </a:solidFill>
                    </a:endParaRPr>
                  </a:p>
                </p:txBody>
              </p:sp>
              <p:sp>
                <p:nvSpPr>
                  <p:cNvPr id="177" name="TextBox 176">
                    <a:extLst>
                      <a:ext uri="{FF2B5EF4-FFF2-40B4-BE49-F238E27FC236}">
                        <a16:creationId xmlns:a16="http://schemas.microsoft.com/office/drawing/2014/main" id="{7FCF3FE9-80AA-460D-8817-1CCE064BCE44}"/>
                      </a:ext>
                    </a:extLst>
                  </p:cNvPr>
                  <p:cNvSpPr txBox="1"/>
                  <p:nvPr/>
                </p:nvSpPr>
                <p:spPr>
                  <a:xfrm>
                    <a:off x="6584332" y="3366284"/>
                    <a:ext cx="2351741" cy="677237"/>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Jose Luis Luna</a:t>
                    </a:r>
                  </a:p>
                  <a:p>
                    <a:r>
                      <a:rPr lang="en-US" sz="1200" b="1" dirty="0">
                        <a:solidFill>
                          <a:schemeClr val="bg1"/>
                        </a:solidFill>
                      </a:rPr>
                      <a:t>         </a:t>
                    </a:r>
                    <a:r>
                      <a:rPr lang="en-US" sz="1001" b="1" dirty="0">
                        <a:solidFill>
                          <a:schemeClr val="bg1"/>
                        </a:solidFill>
                      </a:rPr>
                      <a:t>   Supplier Quality Engr </a:t>
                    </a:r>
                    <a:r>
                      <a:rPr lang="en-US" sz="500" b="1" dirty="0">
                        <a:solidFill>
                          <a:schemeClr val="bg1"/>
                        </a:solidFill>
                      </a:rPr>
                      <a:t>TLX MEX</a:t>
                    </a:r>
                  </a:p>
                  <a:p>
                    <a:r>
                      <a:rPr lang="en-US" sz="500" b="1" dirty="0">
                        <a:solidFill>
                          <a:schemeClr val="bg1"/>
                        </a:solidFill>
                      </a:rPr>
                      <a:t>                       </a:t>
                    </a:r>
                    <a:r>
                      <a:rPr lang="en-US" sz="1200" dirty="0">
                        <a:solidFill>
                          <a:schemeClr val="bg1"/>
                        </a:solidFill>
                      </a:rPr>
                      <a:t>  NAM </a:t>
                    </a:r>
                    <a:r>
                      <a:rPr lang="en-US" sz="1001" dirty="0">
                        <a:solidFill>
                          <a:schemeClr val="bg1"/>
                        </a:solidFill>
                      </a:rPr>
                      <a:t>Strategic Projects</a:t>
                    </a:r>
                    <a:endParaRPr lang="en-US" sz="1200" dirty="0">
                      <a:solidFill>
                        <a:schemeClr val="bg1"/>
                      </a:solidFill>
                    </a:endParaRPr>
                  </a:p>
                </p:txBody>
              </p:sp>
              <p:sp>
                <p:nvSpPr>
                  <p:cNvPr id="178" name="TextBox 177">
                    <a:extLst>
                      <a:ext uri="{FF2B5EF4-FFF2-40B4-BE49-F238E27FC236}">
                        <a16:creationId xmlns:a16="http://schemas.microsoft.com/office/drawing/2014/main" id="{28BC43A0-ED4D-4B1A-ADE7-698511C35897}"/>
                      </a:ext>
                    </a:extLst>
                  </p:cNvPr>
                  <p:cNvSpPr txBox="1"/>
                  <p:nvPr/>
                </p:nvSpPr>
                <p:spPr>
                  <a:xfrm>
                    <a:off x="696311" y="1810421"/>
                    <a:ext cx="2304444" cy="677237"/>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Lucy Casas</a:t>
                    </a:r>
                  </a:p>
                  <a:p>
                    <a:r>
                      <a:rPr lang="en-US" sz="1200" b="1" dirty="0">
                        <a:solidFill>
                          <a:schemeClr val="bg1"/>
                        </a:solidFill>
                      </a:rPr>
                      <a:t>            </a:t>
                    </a:r>
                    <a:r>
                      <a:rPr lang="en-US" sz="1001" b="1" dirty="0">
                        <a:solidFill>
                          <a:schemeClr val="bg1"/>
                        </a:solidFill>
                      </a:rPr>
                      <a:t>Supplier Quality Engr </a:t>
                    </a:r>
                    <a:r>
                      <a:rPr lang="en-US" sz="500" b="1" dirty="0">
                        <a:solidFill>
                          <a:schemeClr val="bg1"/>
                        </a:solidFill>
                      </a:rPr>
                      <a:t>MTY MEX </a:t>
                    </a:r>
                    <a:r>
                      <a:rPr lang="en-US" sz="1001" b="1" dirty="0">
                        <a:solidFill>
                          <a:schemeClr val="bg1"/>
                        </a:solidFill>
                      </a:rPr>
                      <a:t>          </a:t>
                    </a:r>
                    <a:r>
                      <a:rPr lang="en-US" sz="1200" dirty="0">
                        <a:solidFill>
                          <a:schemeClr val="bg1"/>
                        </a:solidFill>
                      </a:rPr>
                      <a:t>NAM </a:t>
                    </a:r>
                    <a:r>
                      <a:rPr lang="en-US" sz="1001" dirty="0">
                        <a:solidFill>
                          <a:schemeClr val="bg1"/>
                        </a:solidFill>
                      </a:rPr>
                      <a:t>Strategic Projects</a:t>
                    </a:r>
                  </a:p>
                </p:txBody>
              </p:sp>
              <p:sp>
                <p:nvSpPr>
                  <p:cNvPr id="179" name="TextBox 178">
                    <a:extLst>
                      <a:ext uri="{FF2B5EF4-FFF2-40B4-BE49-F238E27FC236}">
                        <a16:creationId xmlns:a16="http://schemas.microsoft.com/office/drawing/2014/main" id="{9822E4F3-D3BF-42BF-8BC6-D3F435E9F406}"/>
                      </a:ext>
                    </a:extLst>
                  </p:cNvPr>
                  <p:cNvSpPr txBox="1"/>
                  <p:nvPr/>
                </p:nvSpPr>
                <p:spPr>
                  <a:xfrm>
                    <a:off x="691675" y="2585703"/>
                    <a:ext cx="2325318" cy="646587"/>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Priscila Navarrete</a:t>
                    </a:r>
                  </a:p>
                  <a:p>
                    <a:r>
                      <a:rPr lang="en-US" sz="1001" b="1" dirty="0">
                        <a:solidFill>
                          <a:schemeClr val="bg1"/>
                        </a:solidFill>
                      </a:rPr>
                      <a:t>              Supplier Quality Engr </a:t>
                    </a:r>
                    <a:r>
                      <a:rPr lang="en-US" sz="500" b="1" dirty="0">
                        <a:solidFill>
                          <a:schemeClr val="bg1"/>
                        </a:solidFill>
                      </a:rPr>
                      <a:t>MTY ME</a:t>
                    </a:r>
                  </a:p>
                  <a:p>
                    <a:r>
                      <a:rPr lang="en-US" sz="500" b="1" dirty="0">
                        <a:solidFill>
                          <a:schemeClr val="bg1"/>
                        </a:solidFill>
                      </a:rPr>
                      <a:t>                           </a:t>
                    </a:r>
                    <a:r>
                      <a:rPr lang="en-US" sz="1200" dirty="0">
                        <a:solidFill>
                          <a:schemeClr val="bg1"/>
                        </a:solidFill>
                      </a:rPr>
                      <a:t>NAM </a:t>
                    </a:r>
                    <a:r>
                      <a:rPr lang="en-US" sz="1001" dirty="0">
                        <a:solidFill>
                          <a:schemeClr val="bg1"/>
                        </a:solidFill>
                      </a:rPr>
                      <a:t>Strategic Projects</a:t>
                    </a:r>
                    <a:endParaRPr lang="en-US" sz="1200" dirty="0">
                      <a:solidFill>
                        <a:schemeClr val="bg1"/>
                      </a:solidFill>
                    </a:endParaRPr>
                  </a:p>
                </p:txBody>
              </p:sp>
              <p:pic>
                <p:nvPicPr>
                  <p:cNvPr id="181" name="Picture 180">
                    <a:extLst>
                      <a:ext uri="{FF2B5EF4-FFF2-40B4-BE49-F238E27FC236}">
                        <a16:creationId xmlns:a16="http://schemas.microsoft.com/office/drawing/2014/main" id="{91705B89-6FF5-4471-A197-7980DC84CDE0}"/>
                      </a:ext>
                    </a:extLst>
                  </p:cNvPr>
                  <p:cNvPicPr>
                    <a:picLocks noChangeAspect="1"/>
                  </p:cNvPicPr>
                  <p:nvPr/>
                </p:nvPicPr>
                <p:blipFill>
                  <a:blip r:embed="rId41" cstate="email">
                    <a:extLst>
                      <a:ext uri="{28A0092B-C50C-407E-A947-70E740481C1C}">
                        <a14:useLocalDpi xmlns:a14="http://schemas.microsoft.com/office/drawing/2010/main" val="0"/>
                      </a:ext>
                    </a:extLst>
                  </a:blip>
                  <a:stretch>
                    <a:fillRect/>
                  </a:stretch>
                </p:blipFill>
                <p:spPr>
                  <a:xfrm>
                    <a:off x="3381644" y="766822"/>
                    <a:ext cx="706668" cy="706668"/>
                  </a:xfrm>
                  <a:prstGeom prst="ellipse">
                    <a:avLst/>
                  </a:prstGeom>
                  <a:ln w="12700" cap="rnd">
                    <a:solidFill>
                      <a:schemeClr val="bg1"/>
                    </a:solidFill>
                    <a:prstDash val="solid"/>
                  </a:ln>
                  <a:effectLst/>
                </p:spPr>
              </p:pic>
              <p:pic>
                <p:nvPicPr>
                  <p:cNvPr id="182" name="Picture 181">
                    <a:extLst>
                      <a:ext uri="{FF2B5EF4-FFF2-40B4-BE49-F238E27FC236}">
                        <a16:creationId xmlns:a16="http://schemas.microsoft.com/office/drawing/2014/main" id="{66F5074E-BE0B-4097-B634-62B49B064514}"/>
                      </a:ext>
                    </a:extLst>
                  </p:cNvPr>
                  <p:cNvPicPr>
                    <a:picLocks noChangeAspect="1"/>
                  </p:cNvPicPr>
                  <p:nvPr/>
                </p:nvPicPr>
                <p:blipFill>
                  <a:blip r:embed="rId42" cstate="email">
                    <a:extLst>
                      <a:ext uri="{28A0092B-C50C-407E-A947-70E740481C1C}">
                        <a14:useLocalDpi xmlns:a14="http://schemas.microsoft.com/office/drawing/2010/main" val="0"/>
                      </a:ext>
                    </a:extLst>
                  </a:blip>
                  <a:stretch>
                    <a:fillRect/>
                  </a:stretch>
                </p:blipFill>
                <p:spPr>
                  <a:xfrm>
                    <a:off x="438430" y="1794352"/>
                    <a:ext cx="710168" cy="708480"/>
                  </a:xfrm>
                  <a:prstGeom prst="ellipse">
                    <a:avLst/>
                  </a:prstGeom>
                  <a:ln w="12700" cap="rnd">
                    <a:solidFill>
                      <a:schemeClr val="bg1"/>
                    </a:solidFill>
                    <a:prstDash val="solid"/>
                  </a:ln>
                  <a:effectLst/>
                </p:spPr>
              </p:pic>
              <p:pic>
                <p:nvPicPr>
                  <p:cNvPr id="183" name="Picture 182">
                    <a:extLst>
                      <a:ext uri="{FF2B5EF4-FFF2-40B4-BE49-F238E27FC236}">
                        <a16:creationId xmlns:a16="http://schemas.microsoft.com/office/drawing/2014/main" id="{DC30EEB0-A462-4952-B343-E1397A26189A}"/>
                      </a:ext>
                    </a:extLst>
                  </p:cNvPr>
                  <p:cNvPicPr>
                    <a:picLocks noChangeAspect="1"/>
                  </p:cNvPicPr>
                  <p:nvPr/>
                </p:nvPicPr>
                <p:blipFill>
                  <a:blip r:embed="rId43" cstate="email">
                    <a:extLst>
                      <a:ext uri="{28A0092B-C50C-407E-A947-70E740481C1C}">
                        <a14:useLocalDpi xmlns:a14="http://schemas.microsoft.com/office/drawing/2010/main" val="0"/>
                      </a:ext>
                    </a:extLst>
                  </a:blip>
                  <a:stretch>
                    <a:fillRect/>
                  </a:stretch>
                </p:blipFill>
                <p:spPr>
                  <a:xfrm>
                    <a:off x="432344" y="2572437"/>
                    <a:ext cx="706994" cy="705820"/>
                  </a:xfrm>
                  <a:prstGeom prst="ellipse">
                    <a:avLst/>
                  </a:prstGeom>
                  <a:ln w="12700" cap="rnd">
                    <a:solidFill>
                      <a:schemeClr val="bg1"/>
                    </a:solidFill>
                    <a:prstDash val="solid"/>
                  </a:ln>
                  <a:effectLst/>
                </p:spPr>
              </p:pic>
              <p:pic>
                <p:nvPicPr>
                  <p:cNvPr id="185" name="Picture 184">
                    <a:extLst>
                      <a:ext uri="{FF2B5EF4-FFF2-40B4-BE49-F238E27FC236}">
                        <a16:creationId xmlns:a16="http://schemas.microsoft.com/office/drawing/2014/main" id="{48F61240-D5B6-465A-964E-65B05CA38EA5}"/>
                      </a:ext>
                    </a:extLst>
                  </p:cNvPr>
                  <p:cNvPicPr>
                    <a:picLocks noChangeAspect="1"/>
                  </p:cNvPicPr>
                  <p:nvPr/>
                </p:nvPicPr>
                <p:blipFill>
                  <a:blip r:embed="rId44" cstate="email">
                    <a:extLst>
                      <a:ext uri="{28A0092B-C50C-407E-A947-70E740481C1C}">
                        <a14:useLocalDpi xmlns:a14="http://schemas.microsoft.com/office/drawing/2010/main" val="0"/>
                      </a:ext>
                    </a:extLst>
                  </a:blip>
                  <a:stretch>
                    <a:fillRect/>
                  </a:stretch>
                </p:blipFill>
                <p:spPr>
                  <a:xfrm>
                    <a:off x="3354139" y="1777558"/>
                    <a:ext cx="722831" cy="722831"/>
                  </a:xfrm>
                  <a:prstGeom prst="ellipse">
                    <a:avLst/>
                  </a:prstGeom>
                  <a:ln w="12700" cap="rnd">
                    <a:solidFill>
                      <a:schemeClr val="bg1"/>
                    </a:solidFill>
                    <a:prstDash val="solid"/>
                  </a:ln>
                  <a:effectLst/>
                </p:spPr>
              </p:pic>
              <p:pic>
                <p:nvPicPr>
                  <p:cNvPr id="187" name="Picture 186">
                    <a:extLst>
                      <a:ext uri="{FF2B5EF4-FFF2-40B4-BE49-F238E27FC236}">
                        <a16:creationId xmlns:a16="http://schemas.microsoft.com/office/drawing/2014/main" id="{59B367F8-8621-49A1-B5C0-EF0A802667BF}"/>
                      </a:ext>
                    </a:extLst>
                  </p:cNvPr>
                  <p:cNvPicPr>
                    <a:picLocks noChangeAspect="1"/>
                  </p:cNvPicPr>
                  <p:nvPr/>
                </p:nvPicPr>
                <p:blipFill>
                  <a:blip r:embed="rId45" cstate="email">
                    <a:extLst>
                      <a:ext uri="{28A0092B-C50C-407E-A947-70E740481C1C}">
                        <a14:useLocalDpi xmlns:a14="http://schemas.microsoft.com/office/drawing/2010/main" val="0"/>
                      </a:ext>
                    </a:extLst>
                  </a:blip>
                  <a:stretch>
                    <a:fillRect/>
                  </a:stretch>
                </p:blipFill>
                <p:spPr>
                  <a:xfrm>
                    <a:off x="3359719" y="3357395"/>
                    <a:ext cx="700282" cy="700282"/>
                  </a:xfrm>
                  <a:prstGeom prst="ellipse">
                    <a:avLst/>
                  </a:prstGeom>
                  <a:ln w="12700" cap="rnd">
                    <a:solidFill>
                      <a:schemeClr val="bg1"/>
                    </a:solidFill>
                    <a:prstDash val="solid"/>
                  </a:ln>
                  <a:effectLst/>
                </p:spPr>
              </p:pic>
              <p:pic>
                <p:nvPicPr>
                  <p:cNvPr id="188" name="Picture 187">
                    <a:extLst>
                      <a:ext uri="{FF2B5EF4-FFF2-40B4-BE49-F238E27FC236}">
                        <a16:creationId xmlns:a16="http://schemas.microsoft.com/office/drawing/2014/main" id="{AA60333A-9174-4628-9887-400EF7C8D115}"/>
                      </a:ext>
                    </a:extLst>
                  </p:cNvPr>
                  <p:cNvPicPr>
                    <a:picLocks noChangeAspect="1"/>
                  </p:cNvPicPr>
                  <p:nvPr/>
                </p:nvPicPr>
                <p:blipFill>
                  <a:blip r:embed="rId46" cstate="email">
                    <a:extLst>
                      <a:ext uri="{28A0092B-C50C-407E-A947-70E740481C1C}">
                        <a14:useLocalDpi xmlns:a14="http://schemas.microsoft.com/office/drawing/2010/main" val="0"/>
                      </a:ext>
                    </a:extLst>
                  </a:blip>
                  <a:stretch>
                    <a:fillRect/>
                  </a:stretch>
                </p:blipFill>
                <p:spPr>
                  <a:xfrm>
                    <a:off x="6333143" y="1771323"/>
                    <a:ext cx="718794" cy="718794"/>
                  </a:xfrm>
                  <a:prstGeom prst="ellipse">
                    <a:avLst/>
                  </a:prstGeom>
                  <a:ln w="12700" cap="rnd">
                    <a:solidFill>
                      <a:schemeClr val="bg1"/>
                    </a:solidFill>
                    <a:prstDash val="solid"/>
                  </a:ln>
                  <a:effectLst/>
                </p:spPr>
              </p:pic>
              <p:pic>
                <p:nvPicPr>
                  <p:cNvPr id="189" name="Picture 188">
                    <a:extLst>
                      <a:ext uri="{FF2B5EF4-FFF2-40B4-BE49-F238E27FC236}">
                        <a16:creationId xmlns:a16="http://schemas.microsoft.com/office/drawing/2014/main" id="{CFFDFC0C-8C31-4D6C-BC5D-2F303D4317A2}"/>
                      </a:ext>
                    </a:extLst>
                  </p:cNvPr>
                  <p:cNvPicPr>
                    <a:picLocks noChangeAspect="1"/>
                  </p:cNvPicPr>
                  <p:nvPr/>
                </p:nvPicPr>
                <p:blipFill>
                  <a:blip r:embed="rId47" cstate="email">
                    <a:extLst>
                      <a:ext uri="{28A0092B-C50C-407E-A947-70E740481C1C}">
                        <a14:useLocalDpi xmlns:a14="http://schemas.microsoft.com/office/drawing/2010/main" val="0"/>
                      </a:ext>
                    </a:extLst>
                  </a:blip>
                  <a:stretch>
                    <a:fillRect/>
                  </a:stretch>
                </p:blipFill>
                <p:spPr>
                  <a:xfrm>
                    <a:off x="6328751" y="2555991"/>
                    <a:ext cx="702985" cy="702985"/>
                  </a:xfrm>
                  <a:prstGeom prst="ellipse">
                    <a:avLst/>
                  </a:prstGeom>
                  <a:ln w="12700" cap="rnd">
                    <a:solidFill>
                      <a:schemeClr val="bg1"/>
                    </a:solidFill>
                    <a:prstDash val="solid"/>
                  </a:ln>
                  <a:effectLst/>
                </p:spPr>
              </p:pic>
              <p:pic>
                <p:nvPicPr>
                  <p:cNvPr id="190" name="Picture 189">
                    <a:extLst>
                      <a:ext uri="{FF2B5EF4-FFF2-40B4-BE49-F238E27FC236}">
                        <a16:creationId xmlns:a16="http://schemas.microsoft.com/office/drawing/2014/main" id="{D7B93CB5-6A5A-4F30-9AB1-DF08963D147E}"/>
                      </a:ext>
                    </a:extLst>
                  </p:cNvPr>
                  <p:cNvPicPr>
                    <a:picLocks noChangeAspect="1"/>
                  </p:cNvPicPr>
                  <p:nvPr/>
                </p:nvPicPr>
                <p:blipFill>
                  <a:blip r:embed="rId48" cstate="email">
                    <a:extLst>
                      <a:ext uri="{28A0092B-C50C-407E-A947-70E740481C1C}">
                        <a14:useLocalDpi xmlns:a14="http://schemas.microsoft.com/office/drawing/2010/main" val="0"/>
                      </a:ext>
                    </a:extLst>
                  </a:blip>
                  <a:stretch>
                    <a:fillRect/>
                  </a:stretch>
                </p:blipFill>
                <p:spPr>
                  <a:xfrm>
                    <a:off x="6307401" y="3354403"/>
                    <a:ext cx="724335" cy="724335"/>
                  </a:xfrm>
                  <a:prstGeom prst="ellipse">
                    <a:avLst/>
                  </a:prstGeom>
                  <a:ln w="12700" cap="rnd">
                    <a:solidFill>
                      <a:schemeClr val="bg1"/>
                    </a:solidFill>
                    <a:prstDash val="solid"/>
                  </a:ln>
                  <a:effectLst/>
                </p:spPr>
              </p:pic>
              <p:sp>
                <p:nvSpPr>
                  <p:cNvPr id="192" name="TextBox 191">
                    <a:extLst>
                      <a:ext uri="{FF2B5EF4-FFF2-40B4-BE49-F238E27FC236}">
                        <a16:creationId xmlns:a16="http://schemas.microsoft.com/office/drawing/2014/main" id="{E20F9B29-63D2-4A04-92D2-EE662BC180AE}"/>
                      </a:ext>
                    </a:extLst>
                  </p:cNvPr>
                  <p:cNvSpPr txBox="1"/>
                  <p:nvPr/>
                </p:nvSpPr>
                <p:spPr>
                  <a:xfrm>
                    <a:off x="714190" y="3423260"/>
                    <a:ext cx="2310418" cy="646587"/>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Fatima Guzman</a:t>
                    </a:r>
                  </a:p>
                  <a:p>
                    <a:r>
                      <a:rPr lang="en-US" sz="1001" b="1" dirty="0">
                        <a:solidFill>
                          <a:schemeClr val="bg1"/>
                        </a:solidFill>
                      </a:rPr>
                      <a:t>             Supplier Quality Engr </a:t>
                    </a:r>
                    <a:r>
                      <a:rPr lang="en-US" sz="500" b="1" dirty="0">
                        <a:solidFill>
                          <a:schemeClr val="bg1"/>
                        </a:solidFill>
                      </a:rPr>
                      <a:t>MTY MEX      </a:t>
                    </a:r>
                  </a:p>
                  <a:p>
                    <a:r>
                      <a:rPr lang="en-US" sz="500" b="1" dirty="0">
                        <a:solidFill>
                          <a:schemeClr val="bg1"/>
                        </a:solidFill>
                      </a:rPr>
                      <a:t>                       </a:t>
                    </a:r>
                    <a:r>
                      <a:rPr lang="en-US" sz="1200" dirty="0">
                        <a:solidFill>
                          <a:schemeClr val="bg1"/>
                        </a:solidFill>
                      </a:rPr>
                      <a:t> NAM </a:t>
                    </a:r>
                    <a:r>
                      <a:rPr lang="en-US" sz="1001" dirty="0">
                        <a:solidFill>
                          <a:schemeClr val="bg1"/>
                        </a:solidFill>
                      </a:rPr>
                      <a:t>Strategic Projects</a:t>
                    </a:r>
                    <a:endParaRPr lang="en-US" sz="1200" dirty="0">
                      <a:solidFill>
                        <a:schemeClr val="bg1"/>
                      </a:solidFill>
                    </a:endParaRPr>
                  </a:p>
                </p:txBody>
              </p:sp>
              <p:pic>
                <p:nvPicPr>
                  <p:cNvPr id="193" name="Picture 192">
                    <a:extLst>
                      <a:ext uri="{FF2B5EF4-FFF2-40B4-BE49-F238E27FC236}">
                        <a16:creationId xmlns:a16="http://schemas.microsoft.com/office/drawing/2014/main" id="{7124DBC1-3950-4D63-81F2-2145412E4831}"/>
                      </a:ext>
                    </a:extLst>
                  </p:cNvPr>
                  <p:cNvPicPr>
                    <a:picLocks noChangeAspect="1"/>
                  </p:cNvPicPr>
                  <p:nvPr/>
                </p:nvPicPr>
                <p:blipFill>
                  <a:blip r:embed="rId49" cstate="email">
                    <a:extLst>
                      <a:ext uri="{28A0092B-C50C-407E-A947-70E740481C1C}">
                        <a14:useLocalDpi xmlns:a14="http://schemas.microsoft.com/office/drawing/2010/main" val="0"/>
                      </a:ext>
                    </a:extLst>
                  </a:blip>
                  <a:stretch>
                    <a:fillRect/>
                  </a:stretch>
                </p:blipFill>
                <p:spPr>
                  <a:xfrm>
                    <a:off x="487270" y="3354403"/>
                    <a:ext cx="706149" cy="758737"/>
                  </a:xfrm>
                  <a:prstGeom prst="ellipse">
                    <a:avLst/>
                  </a:prstGeom>
                  <a:ln w="12700" cap="rnd">
                    <a:solidFill>
                      <a:schemeClr val="bg1"/>
                    </a:solidFill>
                    <a:prstDash val="solid"/>
                  </a:ln>
                  <a:effectLst/>
                </p:spPr>
              </p:pic>
              <p:sp>
                <p:nvSpPr>
                  <p:cNvPr id="194" name="TextBox 193">
                    <a:extLst>
                      <a:ext uri="{FF2B5EF4-FFF2-40B4-BE49-F238E27FC236}">
                        <a16:creationId xmlns:a16="http://schemas.microsoft.com/office/drawing/2014/main" id="{DCDAB25E-DA72-49EA-AD36-DCA27D9116E2}"/>
                      </a:ext>
                    </a:extLst>
                  </p:cNvPr>
                  <p:cNvSpPr txBox="1"/>
                  <p:nvPr/>
                </p:nvSpPr>
                <p:spPr>
                  <a:xfrm>
                    <a:off x="3613048" y="4193385"/>
                    <a:ext cx="2222500" cy="391592"/>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Open Position</a:t>
                    </a:r>
                  </a:p>
                  <a:p>
                    <a:r>
                      <a:rPr lang="en-US" sz="1001" b="1" dirty="0">
                        <a:solidFill>
                          <a:schemeClr val="bg1"/>
                        </a:solidFill>
                      </a:rPr>
                      <a:t>              </a:t>
                    </a:r>
                    <a:endParaRPr lang="en-US" sz="1200" dirty="0">
                      <a:solidFill>
                        <a:schemeClr val="bg1"/>
                      </a:solidFill>
                    </a:endParaRPr>
                  </a:p>
                </p:txBody>
              </p:sp>
              <p:cxnSp>
                <p:nvCxnSpPr>
                  <p:cNvPr id="174" name="Straight Arrow Connector 173">
                    <a:extLst>
                      <a:ext uri="{FF2B5EF4-FFF2-40B4-BE49-F238E27FC236}">
                        <a16:creationId xmlns:a16="http://schemas.microsoft.com/office/drawing/2014/main" id="{CC3718B1-9BCC-4C5F-97DB-069E48CD4742}"/>
                      </a:ext>
                    </a:extLst>
                  </p:cNvPr>
                  <p:cNvCxnSpPr>
                    <a:cxnSpLocks/>
                  </p:cNvCxnSpPr>
                  <p:nvPr/>
                </p:nvCxnSpPr>
                <p:spPr>
                  <a:xfrm>
                    <a:off x="6112956" y="3701001"/>
                    <a:ext cx="224734"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73" name="Straight Arrow Connector 172">
                    <a:extLst>
                      <a:ext uri="{FF2B5EF4-FFF2-40B4-BE49-F238E27FC236}">
                        <a16:creationId xmlns:a16="http://schemas.microsoft.com/office/drawing/2014/main" id="{32561286-AE34-4941-8767-B3EF8374EE2A}"/>
                      </a:ext>
                    </a:extLst>
                  </p:cNvPr>
                  <p:cNvCxnSpPr>
                    <a:cxnSpLocks/>
                  </p:cNvCxnSpPr>
                  <p:nvPr/>
                </p:nvCxnSpPr>
                <p:spPr>
                  <a:xfrm>
                    <a:off x="6112956" y="2913493"/>
                    <a:ext cx="224734"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pic>
                <p:nvPicPr>
                  <p:cNvPr id="195" name="Picture 194">
                    <a:extLst>
                      <a:ext uri="{FF2B5EF4-FFF2-40B4-BE49-F238E27FC236}">
                        <a16:creationId xmlns:a16="http://schemas.microsoft.com/office/drawing/2014/main" id="{BB4A372F-0109-478C-8963-A5852B74023F}"/>
                      </a:ext>
                    </a:extLst>
                  </p:cNvPr>
                  <p:cNvPicPr>
                    <a:picLocks noChangeAspect="1"/>
                  </p:cNvPicPr>
                  <p:nvPr/>
                </p:nvPicPr>
                <p:blipFill>
                  <a:blip r:embed="rId50" cstate="email">
                    <a:extLst>
                      <a:ext uri="{28A0092B-C50C-407E-A947-70E740481C1C}">
                        <a14:useLocalDpi xmlns:a14="http://schemas.microsoft.com/office/drawing/2010/main" val="0"/>
                      </a:ext>
                    </a:extLst>
                  </a:blip>
                  <a:stretch>
                    <a:fillRect/>
                  </a:stretch>
                </p:blipFill>
                <p:spPr>
                  <a:xfrm>
                    <a:off x="3426783" y="2560874"/>
                    <a:ext cx="665391" cy="700282"/>
                  </a:xfrm>
                  <a:prstGeom prst="ellipse">
                    <a:avLst/>
                  </a:prstGeom>
                  <a:ln w="12700" cap="rnd">
                    <a:solidFill>
                      <a:schemeClr val="bg1"/>
                    </a:solidFill>
                    <a:prstDash val="solid"/>
                  </a:ln>
                  <a:effectLst/>
                </p:spPr>
              </p:pic>
            </p:grpSp>
            <p:sp>
              <p:nvSpPr>
                <p:cNvPr id="426" name="TextBox 425">
                  <a:extLst>
                    <a:ext uri="{FF2B5EF4-FFF2-40B4-BE49-F238E27FC236}">
                      <a16:creationId xmlns:a16="http://schemas.microsoft.com/office/drawing/2014/main" id="{7945EAA0-5726-4EBA-AC1D-9B700E9D0B9E}"/>
                    </a:ext>
                  </a:extLst>
                </p:cNvPr>
                <p:cNvSpPr txBox="1"/>
                <p:nvPr/>
              </p:nvSpPr>
              <p:spPr>
                <a:xfrm>
                  <a:off x="1615172" y="11811225"/>
                  <a:ext cx="2318679" cy="528465"/>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pPr algn="r"/>
                  <a:r>
                    <a:rPr lang="en-US" altLang="en-US" sz="1400" b="1" dirty="0">
                      <a:solidFill>
                        <a:schemeClr val="bg1"/>
                      </a:solidFill>
                    </a:rPr>
                    <a:t>Karla Colin Renteria</a:t>
                  </a:r>
                  <a:br>
                    <a:rPr lang="en-US" altLang="en-US" sz="1200" b="1" dirty="0">
                      <a:solidFill>
                        <a:schemeClr val="bg1"/>
                      </a:solidFill>
                    </a:rPr>
                  </a:br>
                  <a:r>
                    <a:rPr lang="en-US" altLang="en-US" sz="1050" b="1" dirty="0">
                      <a:solidFill>
                        <a:schemeClr val="bg1"/>
                      </a:solidFill>
                    </a:rPr>
                    <a:t>Supplier Quality Engineer</a:t>
                  </a:r>
                  <a:endParaRPr lang="en-US" sz="1200" b="1" dirty="0">
                    <a:solidFill>
                      <a:schemeClr val="bg1"/>
                    </a:solidFill>
                  </a:endParaRPr>
                </a:p>
                <a:p>
                  <a:r>
                    <a:rPr lang="en-US" sz="1001" b="1" dirty="0">
                      <a:solidFill>
                        <a:schemeClr val="bg1"/>
                      </a:solidFill>
                    </a:rPr>
                    <a:t>              </a:t>
                  </a:r>
                  <a:endParaRPr lang="en-US" sz="1200" dirty="0">
                    <a:solidFill>
                      <a:schemeClr val="bg1"/>
                    </a:solidFill>
                  </a:endParaRPr>
                </a:p>
              </p:txBody>
            </p:sp>
            <p:pic>
              <p:nvPicPr>
                <p:cNvPr id="14" name="Picture 13">
                  <a:extLst>
                    <a:ext uri="{FF2B5EF4-FFF2-40B4-BE49-F238E27FC236}">
                      <a16:creationId xmlns:a16="http://schemas.microsoft.com/office/drawing/2014/main" id="{41B87995-EDA3-4FDA-AC70-12B1BF7E2D2C}"/>
                    </a:ext>
                  </a:extLst>
                </p:cNvPr>
                <p:cNvPicPr>
                  <a:picLocks noChangeAspect="1"/>
                </p:cNvPicPr>
                <p:nvPr/>
              </p:nvPicPr>
              <p:blipFill>
                <a:blip r:embed="rId51" cstate="email">
                  <a:extLst>
                    <a:ext uri="{28A0092B-C50C-407E-A947-70E740481C1C}">
                      <a14:useLocalDpi xmlns:a14="http://schemas.microsoft.com/office/drawing/2010/main" val="0"/>
                    </a:ext>
                  </a:extLst>
                </a:blip>
                <a:stretch>
                  <a:fillRect/>
                </a:stretch>
              </p:blipFill>
              <p:spPr>
                <a:xfrm>
                  <a:off x="1534352" y="11707806"/>
                  <a:ext cx="692037" cy="695808"/>
                </a:xfrm>
                <a:prstGeom prst="ellipse">
                  <a:avLst/>
                </a:prstGeom>
              </p:spPr>
            </p:pic>
          </p:grpSp>
          <p:sp>
            <p:nvSpPr>
              <p:cNvPr id="355" name="Oval 354">
                <a:extLst>
                  <a:ext uri="{FF2B5EF4-FFF2-40B4-BE49-F238E27FC236}">
                    <a16:creationId xmlns:a16="http://schemas.microsoft.com/office/drawing/2014/main" id="{5A33586F-F753-4BDE-B68D-3B742514917E}"/>
                  </a:ext>
                </a:extLst>
              </p:cNvPr>
              <p:cNvSpPr/>
              <p:nvPr/>
            </p:nvSpPr>
            <p:spPr>
              <a:xfrm>
                <a:off x="4309022" y="12420347"/>
                <a:ext cx="702174" cy="729152"/>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356" name="Picture 355">
                <a:extLst>
                  <a:ext uri="{FF2B5EF4-FFF2-40B4-BE49-F238E27FC236}">
                    <a16:creationId xmlns:a16="http://schemas.microsoft.com/office/drawing/2014/main" id="{27A7647C-1760-44CC-B4E4-E0415D409E1F}"/>
                  </a:ext>
                </a:extLst>
              </p:cNvPr>
              <p:cNvPicPr>
                <a:picLocks noChangeAspect="1"/>
              </p:cNvPicPr>
              <p:nvPr/>
            </p:nvPicPr>
            <p:blipFill>
              <a:blip r:embed="rId31" cstate="email">
                <a:extLst>
                  <a:ext uri="{28A0092B-C50C-407E-A947-70E740481C1C}">
                    <a14:useLocalDpi xmlns:a14="http://schemas.microsoft.com/office/drawing/2010/main" val="0"/>
                  </a:ext>
                </a:extLst>
              </a:blip>
              <a:stretch>
                <a:fillRect/>
              </a:stretch>
            </p:blipFill>
            <p:spPr>
              <a:xfrm>
                <a:off x="4429497" y="12472777"/>
                <a:ext cx="476647" cy="595807"/>
              </a:xfrm>
              <a:prstGeom prst="rect">
                <a:avLst/>
              </a:prstGeom>
            </p:spPr>
          </p:pic>
        </p:grpSp>
        <p:grpSp>
          <p:nvGrpSpPr>
            <p:cNvPr id="481" name="Group 480">
              <a:extLst>
                <a:ext uri="{FF2B5EF4-FFF2-40B4-BE49-F238E27FC236}">
                  <a16:creationId xmlns:a16="http://schemas.microsoft.com/office/drawing/2014/main" id="{6581A756-AEA7-4454-9CC8-53D99A37715B}"/>
                </a:ext>
              </a:extLst>
            </p:cNvPr>
            <p:cNvGrpSpPr/>
            <p:nvPr/>
          </p:nvGrpSpPr>
          <p:grpSpPr>
            <a:xfrm>
              <a:off x="21755232" y="12478597"/>
              <a:ext cx="227367" cy="925643"/>
              <a:chOff x="15714090" y="12548930"/>
              <a:chExt cx="240146" cy="739563"/>
            </a:xfrm>
          </p:grpSpPr>
          <p:cxnSp>
            <p:nvCxnSpPr>
              <p:cNvPr id="482" name="Straight Arrow Connector 481">
                <a:extLst>
                  <a:ext uri="{FF2B5EF4-FFF2-40B4-BE49-F238E27FC236}">
                    <a16:creationId xmlns:a16="http://schemas.microsoft.com/office/drawing/2014/main" id="{3755826E-F00E-41A9-8EB2-D6A905E239D7}"/>
                  </a:ext>
                </a:extLst>
              </p:cNvPr>
              <p:cNvCxnSpPr>
                <a:cxnSpLocks/>
              </p:cNvCxnSpPr>
              <p:nvPr/>
            </p:nvCxnSpPr>
            <p:spPr>
              <a:xfrm flipV="1">
                <a:off x="15719951" y="13288485"/>
                <a:ext cx="234285" cy="8"/>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83" name="Straight Connector 482">
                <a:extLst>
                  <a:ext uri="{FF2B5EF4-FFF2-40B4-BE49-F238E27FC236}">
                    <a16:creationId xmlns:a16="http://schemas.microsoft.com/office/drawing/2014/main" id="{5A26CB25-F23C-4D4F-965A-24DAEBC718DE}"/>
                  </a:ext>
                </a:extLst>
              </p:cNvPr>
              <p:cNvCxnSpPr>
                <a:cxnSpLocks/>
              </p:cNvCxnSpPr>
              <p:nvPr/>
            </p:nvCxnSpPr>
            <p:spPr>
              <a:xfrm flipH="1">
                <a:off x="15714090" y="12548930"/>
                <a:ext cx="13722" cy="739563"/>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grpSp>
      </p:grpSp>
      <p:cxnSp>
        <p:nvCxnSpPr>
          <p:cNvPr id="261" name="Connector: Elbow 260">
            <a:extLst>
              <a:ext uri="{FF2B5EF4-FFF2-40B4-BE49-F238E27FC236}">
                <a16:creationId xmlns:a16="http://schemas.microsoft.com/office/drawing/2014/main" id="{9E256635-4E21-483C-9298-07FDA7E00103}"/>
              </a:ext>
            </a:extLst>
          </p:cNvPr>
          <p:cNvCxnSpPr>
            <a:cxnSpLocks/>
            <a:endCxn id="113" idx="0"/>
          </p:cNvCxnSpPr>
          <p:nvPr/>
        </p:nvCxnSpPr>
        <p:spPr>
          <a:xfrm rot="16200000" flipH="1">
            <a:off x="2159415" y="4070630"/>
            <a:ext cx="6579512" cy="3764631"/>
          </a:xfrm>
          <a:prstGeom prst="bentConnector3">
            <a:avLst>
              <a:gd name="adj1" fmla="val 96541"/>
            </a:avLst>
          </a:prstGeom>
          <a:ln w="952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84" name="Connector: Elbow 483">
            <a:extLst>
              <a:ext uri="{FF2B5EF4-FFF2-40B4-BE49-F238E27FC236}">
                <a16:creationId xmlns:a16="http://schemas.microsoft.com/office/drawing/2014/main" id="{D4301D3E-E31F-4DE7-81E5-07DF6EBFFC66}"/>
              </a:ext>
            </a:extLst>
          </p:cNvPr>
          <p:cNvCxnSpPr>
            <a:cxnSpLocks/>
          </p:cNvCxnSpPr>
          <p:nvPr/>
        </p:nvCxnSpPr>
        <p:spPr>
          <a:xfrm rot="16200000" flipH="1">
            <a:off x="17913273" y="2489453"/>
            <a:ext cx="6154282" cy="6031201"/>
          </a:xfrm>
          <a:prstGeom prst="bentConnector3">
            <a:avLst>
              <a:gd name="adj1" fmla="val 89846"/>
            </a:avLst>
          </a:prstGeom>
          <a:ln w="952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88" name="Straight Arrow Connector 487">
            <a:extLst>
              <a:ext uri="{FF2B5EF4-FFF2-40B4-BE49-F238E27FC236}">
                <a16:creationId xmlns:a16="http://schemas.microsoft.com/office/drawing/2014/main" id="{01732A31-A3F7-4841-BDFF-AF3BD84794C0}"/>
              </a:ext>
            </a:extLst>
          </p:cNvPr>
          <p:cNvCxnSpPr>
            <a:cxnSpLocks/>
          </p:cNvCxnSpPr>
          <p:nvPr/>
        </p:nvCxnSpPr>
        <p:spPr>
          <a:xfrm>
            <a:off x="24905078" y="3693637"/>
            <a:ext cx="0" cy="479339"/>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89" name="Straight Arrow Connector 488">
            <a:extLst>
              <a:ext uri="{FF2B5EF4-FFF2-40B4-BE49-F238E27FC236}">
                <a16:creationId xmlns:a16="http://schemas.microsoft.com/office/drawing/2014/main" id="{2A2232A4-5A7E-4D6F-9593-655A98DAC5D4}"/>
              </a:ext>
            </a:extLst>
          </p:cNvPr>
          <p:cNvCxnSpPr>
            <a:cxnSpLocks/>
            <a:endCxn id="727" idx="0"/>
          </p:cNvCxnSpPr>
          <p:nvPr/>
        </p:nvCxnSpPr>
        <p:spPr>
          <a:xfrm>
            <a:off x="25147773" y="2488391"/>
            <a:ext cx="0" cy="206548"/>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499" name="TextBox 498">
            <a:extLst>
              <a:ext uri="{FF2B5EF4-FFF2-40B4-BE49-F238E27FC236}">
                <a16:creationId xmlns:a16="http://schemas.microsoft.com/office/drawing/2014/main" id="{22C7576C-7A53-49A2-B329-FEFABAAA5D5D}"/>
              </a:ext>
            </a:extLst>
          </p:cNvPr>
          <p:cNvSpPr txBox="1"/>
          <p:nvPr/>
        </p:nvSpPr>
        <p:spPr>
          <a:xfrm>
            <a:off x="25955100" y="12390569"/>
            <a:ext cx="2663484" cy="61581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pPr algn="ctr"/>
            <a:r>
              <a:rPr lang="en-US" sz="1401" b="1" dirty="0">
                <a:solidFill>
                  <a:schemeClr val="bg1"/>
                </a:solidFill>
              </a:rPr>
              <a:t>          Selene Sosa Madrigal</a:t>
            </a:r>
          </a:p>
          <a:p>
            <a:pPr algn="r"/>
            <a:r>
              <a:rPr lang="en-US" sz="1000" b="1" dirty="0">
                <a:solidFill>
                  <a:schemeClr val="bg1"/>
                </a:solidFill>
              </a:rPr>
              <a:t>Supply &amp; Supplier Quality - Intern</a:t>
            </a:r>
          </a:p>
          <a:p>
            <a:r>
              <a:rPr lang="en-US" sz="1001" b="1" dirty="0">
                <a:solidFill>
                  <a:schemeClr val="bg1"/>
                </a:solidFill>
              </a:rPr>
              <a:t>              </a:t>
            </a:r>
            <a:endParaRPr lang="en-US" sz="1200" dirty="0">
              <a:solidFill>
                <a:schemeClr val="bg1"/>
              </a:solidFill>
            </a:endParaRPr>
          </a:p>
        </p:txBody>
      </p:sp>
      <p:pic>
        <p:nvPicPr>
          <p:cNvPr id="515" name="Picture 514">
            <a:extLst>
              <a:ext uri="{FF2B5EF4-FFF2-40B4-BE49-F238E27FC236}">
                <a16:creationId xmlns:a16="http://schemas.microsoft.com/office/drawing/2014/main" id="{BA83D8B8-4A1F-4BAB-BCD4-E031DC02A78D}"/>
              </a:ext>
            </a:extLst>
          </p:cNvPr>
          <p:cNvPicPr>
            <a:picLocks noChangeAspect="1"/>
          </p:cNvPicPr>
          <p:nvPr/>
        </p:nvPicPr>
        <p:blipFill rotWithShape="1">
          <a:blip r:embed="rId52" cstate="email">
            <a:extLst>
              <a:ext uri="{28A0092B-C50C-407E-A947-70E740481C1C}">
                <a14:useLocalDpi xmlns:a14="http://schemas.microsoft.com/office/drawing/2010/main" val="0"/>
              </a:ext>
            </a:extLst>
          </a:blip>
          <a:srcRect b="26914"/>
          <a:stretch/>
        </p:blipFill>
        <p:spPr>
          <a:xfrm>
            <a:off x="25684839" y="12307410"/>
            <a:ext cx="725208" cy="778913"/>
          </a:xfrm>
          <a:prstGeom prst="ellipse">
            <a:avLst/>
          </a:prstGeom>
        </p:spPr>
      </p:pic>
      <p:cxnSp>
        <p:nvCxnSpPr>
          <p:cNvPr id="521" name="Straight Arrow Connector 520">
            <a:extLst>
              <a:ext uri="{FF2B5EF4-FFF2-40B4-BE49-F238E27FC236}">
                <a16:creationId xmlns:a16="http://schemas.microsoft.com/office/drawing/2014/main" id="{49322FF5-B0A4-4ED7-9635-B21DCEFA4176}"/>
              </a:ext>
            </a:extLst>
          </p:cNvPr>
          <p:cNvCxnSpPr>
            <a:cxnSpLocks/>
          </p:cNvCxnSpPr>
          <p:nvPr/>
        </p:nvCxnSpPr>
        <p:spPr>
          <a:xfrm>
            <a:off x="14549581" y="7913759"/>
            <a:ext cx="233132"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526" name="Group 525">
            <a:extLst>
              <a:ext uri="{FF2B5EF4-FFF2-40B4-BE49-F238E27FC236}">
                <a16:creationId xmlns:a16="http://schemas.microsoft.com/office/drawing/2014/main" id="{4BFDD999-878F-473A-ADC5-136866ACA70E}"/>
              </a:ext>
            </a:extLst>
          </p:cNvPr>
          <p:cNvGrpSpPr/>
          <p:nvPr/>
        </p:nvGrpSpPr>
        <p:grpSpPr>
          <a:xfrm>
            <a:off x="2016457" y="9065535"/>
            <a:ext cx="15399904" cy="4997590"/>
            <a:chOff x="2511311" y="8878157"/>
            <a:chExt cx="15399904" cy="4997590"/>
          </a:xfrm>
        </p:grpSpPr>
        <p:sp>
          <p:nvSpPr>
            <p:cNvPr id="30" name="TextBox 29">
              <a:extLst>
                <a:ext uri="{FF2B5EF4-FFF2-40B4-BE49-F238E27FC236}">
                  <a16:creationId xmlns:a16="http://schemas.microsoft.com/office/drawing/2014/main" id="{ADF7ECFC-AB8B-4FB3-A6C9-D023B76EFE93}"/>
                </a:ext>
              </a:extLst>
            </p:cNvPr>
            <p:cNvSpPr txBox="1"/>
            <p:nvPr/>
          </p:nvSpPr>
          <p:spPr>
            <a:xfrm>
              <a:off x="11948731" y="10269344"/>
              <a:ext cx="2398104" cy="615681"/>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Karen Puente</a:t>
              </a:r>
            </a:p>
            <a:p>
              <a:r>
                <a:rPr lang="en-US" sz="1100" b="1" dirty="0">
                  <a:solidFill>
                    <a:schemeClr val="bg1"/>
                  </a:solidFill>
                </a:rPr>
                <a:t>                </a:t>
              </a:r>
              <a:r>
                <a:rPr lang="en-US" sz="1000" b="1" dirty="0">
                  <a:solidFill>
                    <a:schemeClr val="bg1"/>
                  </a:solidFill>
                </a:rPr>
                <a:t>Designer, </a:t>
              </a:r>
              <a:r>
                <a:rPr lang="en-US" sz="700" b="1" dirty="0">
                  <a:solidFill>
                    <a:schemeClr val="bg1"/>
                  </a:solidFill>
                </a:rPr>
                <a:t>PIIT MTY MEX</a:t>
              </a:r>
            </a:p>
            <a:p>
              <a:r>
                <a:rPr lang="en-US" sz="900" dirty="0">
                  <a:solidFill>
                    <a:schemeClr val="bg1"/>
                  </a:solidFill>
                </a:rPr>
                <a:t>                    </a:t>
              </a:r>
              <a:r>
                <a:rPr lang="en-US" sz="700" dirty="0">
                  <a:solidFill>
                    <a:schemeClr val="bg1"/>
                  </a:solidFill>
                </a:rPr>
                <a:t>Rev Eng / Design 2D 3D</a:t>
              </a:r>
            </a:p>
          </p:txBody>
        </p:sp>
        <p:sp>
          <p:nvSpPr>
            <p:cNvPr id="113" name="TextBox 112">
              <a:extLst>
                <a:ext uri="{FF2B5EF4-FFF2-40B4-BE49-F238E27FC236}">
                  <a16:creationId xmlns:a16="http://schemas.microsoft.com/office/drawing/2014/main" id="{0EE6C759-BBA6-4FB6-8D6E-6D204D978EC2}"/>
                </a:ext>
              </a:extLst>
            </p:cNvPr>
            <p:cNvSpPr txBox="1"/>
            <p:nvPr/>
          </p:nvSpPr>
          <p:spPr>
            <a:xfrm>
              <a:off x="6505387" y="9055324"/>
              <a:ext cx="2641907" cy="677237"/>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Manuel Solis</a:t>
              </a:r>
            </a:p>
            <a:p>
              <a:r>
                <a:rPr lang="en-US" sz="1200" b="1" dirty="0">
                  <a:solidFill>
                    <a:schemeClr val="bg1"/>
                  </a:solidFill>
                </a:rPr>
                <a:t>             </a:t>
              </a:r>
              <a:r>
                <a:rPr lang="en-US" sz="1001" b="1" dirty="0">
                  <a:solidFill>
                    <a:schemeClr val="bg1"/>
                  </a:solidFill>
                </a:rPr>
                <a:t>PIIT CoS Engr Mgr, </a:t>
              </a:r>
              <a:r>
                <a:rPr lang="en-US" sz="800" b="1" dirty="0">
                  <a:solidFill>
                    <a:schemeClr val="bg1"/>
                  </a:solidFill>
                </a:rPr>
                <a:t>MTY, MEX</a:t>
              </a:r>
              <a:endParaRPr lang="en-US" sz="1001" b="1" dirty="0">
                <a:solidFill>
                  <a:schemeClr val="bg1"/>
                </a:solidFill>
              </a:endParaRPr>
            </a:p>
            <a:p>
              <a:r>
                <a:rPr lang="en-US" sz="1200" dirty="0">
                  <a:solidFill>
                    <a:schemeClr val="bg1"/>
                  </a:solidFill>
                </a:rPr>
                <a:t>             Prj Mgr, CoS &amp; SBO</a:t>
              </a:r>
              <a:endParaRPr lang="en-US" sz="1001" dirty="0">
                <a:solidFill>
                  <a:schemeClr val="bg1"/>
                </a:solidFill>
              </a:endParaRPr>
            </a:p>
          </p:txBody>
        </p:sp>
        <p:pic>
          <p:nvPicPr>
            <p:cNvPr id="106" name="Picture 8" descr="https://spiceportal.schneider-electric.com/image/user_male_portrait?img_id=20737027&amp;img_id_token=MRaUl7w9WasVSKkxCxCEMJt7fEc%3D&amp;t=1527605065496">
              <a:extLst>
                <a:ext uri="{FF2B5EF4-FFF2-40B4-BE49-F238E27FC236}">
                  <a16:creationId xmlns:a16="http://schemas.microsoft.com/office/drawing/2014/main" id="{1BE28B05-9218-4387-B57E-E648895E1D07}"/>
                </a:ext>
              </a:extLst>
            </p:cNvPr>
            <p:cNvPicPr>
              <a:picLocks noChangeAspect="1" noChangeArrowheads="1"/>
            </p:cNvPicPr>
            <p:nvPr/>
          </p:nvPicPr>
          <p:blipFill>
            <a:blip r:embed="rId53" cstate="email">
              <a:extLst>
                <a:ext uri="{28A0092B-C50C-407E-A947-70E740481C1C}">
                  <a14:useLocalDpi xmlns:a14="http://schemas.microsoft.com/office/drawing/2010/main" val="0"/>
                </a:ext>
              </a:extLst>
            </a:blip>
            <a:srcRect/>
            <a:stretch>
              <a:fillRect/>
            </a:stretch>
          </p:blipFill>
          <p:spPr bwMode="auto">
            <a:xfrm>
              <a:off x="6167428" y="8878157"/>
              <a:ext cx="892537" cy="985691"/>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pic>
          <p:nvPicPr>
            <p:cNvPr id="352" name="Picture 351">
              <a:extLst>
                <a:ext uri="{FF2B5EF4-FFF2-40B4-BE49-F238E27FC236}">
                  <a16:creationId xmlns:a16="http://schemas.microsoft.com/office/drawing/2014/main" id="{67D6B9C8-3BC7-41A8-A0C7-55141463800E}"/>
                </a:ext>
              </a:extLst>
            </p:cNvPr>
            <p:cNvPicPr preferRelativeResize="0">
              <a:picLocks/>
            </p:cNvPicPr>
            <p:nvPr/>
          </p:nvPicPr>
          <p:blipFill>
            <a:blip r:embed="rId54"/>
            <a:stretch>
              <a:fillRect/>
            </a:stretch>
          </p:blipFill>
          <p:spPr>
            <a:xfrm>
              <a:off x="11823119" y="10202739"/>
              <a:ext cx="667512" cy="786384"/>
            </a:xfrm>
            <a:prstGeom prst="ellipse">
              <a:avLst/>
            </a:prstGeom>
            <a:ln w="3175"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cxnSp>
          <p:nvCxnSpPr>
            <p:cNvPr id="351" name="Straight Arrow Connector 350">
              <a:extLst>
                <a:ext uri="{FF2B5EF4-FFF2-40B4-BE49-F238E27FC236}">
                  <a16:creationId xmlns:a16="http://schemas.microsoft.com/office/drawing/2014/main" id="{B127343D-BFE5-4D13-8067-2B33243CA27E}"/>
                </a:ext>
              </a:extLst>
            </p:cNvPr>
            <p:cNvCxnSpPr>
              <a:cxnSpLocks/>
            </p:cNvCxnSpPr>
            <p:nvPr/>
          </p:nvCxnSpPr>
          <p:spPr>
            <a:xfrm>
              <a:off x="11605002" y="10582079"/>
              <a:ext cx="244043"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4E48BF11-42BC-4693-896D-396FBB687E30}"/>
                </a:ext>
              </a:extLst>
            </p:cNvPr>
            <p:cNvSpPr txBox="1"/>
            <p:nvPr/>
          </p:nvSpPr>
          <p:spPr>
            <a:xfrm>
              <a:off x="3014225" y="13151607"/>
              <a:ext cx="2420134" cy="646459"/>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100" b="1" dirty="0">
                  <a:solidFill>
                    <a:schemeClr val="bg1"/>
                  </a:solidFill>
                </a:rPr>
                <a:t>Jose Lopez</a:t>
              </a:r>
            </a:p>
            <a:p>
              <a:r>
                <a:rPr lang="en-US" sz="1100" b="1" dirty="0">
                  <a:solidFill>
                    <a:schemeClr val="bg1"/>
                  </a:solidFill>
                </a:rPr>
                <a:t>           </a:t>
              </a:r>
              <a:r>
                <a:rPr lang="en-US" sz="900" b="1" dirty="0">
                  <a:solidFill>
                    <a:schemeClr val="bg1"/>
                  </a:solidFill>
                </a:rPr>
                <a:t>Mechanical Drafter, </a:t>
              </a:r>
              <a:r>
                <a:rPr lang="en-US" sz="500" b="1" dirty="0">
                  <a:solidFill>
                    <a:schemeClr val="bg1"/>
                  </a:solidFill>
                </a:rPr>
                <a:t>PIIT MTY M  </a:t>
              </a:r>
              <a:br>
                <a:rPr lang="en-US" sz="500" b="1" dirty="0">
                  <a:solidFill>
                    <a:schemeClr val="bg1"/>
                  </a:solidFill>
                </a:rPr>
              </a:br>
              <a:r>
                <a:rPr lang="en-US" sz="500" b="1" dirty="0">
                  <a:solidFill>
                    <a:schemeClr val="bg1"/>
                  </a:solidFill>
                </a:rPr>
                <a:t>                     </a:t>
              </a:r>
              <a:r>
                <a:rPr lang="en-US" sz="1100" dirty="0">
                  <a:solidFill>
                    <a:schemeClr val="bg1"/>
                  </a:solidFill>
                </a:rPr>
                <a:t> </a:t>
              </a:r>
              <a:r>
                <a:rPr lang="en-US" sz="700" dirty="0">
                  <a:solidFill>
                    <a:schemeClr val="bg1"/>
                  </a:solidFill>
                </a:rPr>
                <a:t>Design 2D 3D / Geomagic Dx</a:t>
              </a:r>
            </a:p>
          </p:txBody>
        </p:sp>
        <p:sp>
          <p:nvSpPr>
            <p:cNvPr id="33" name="TextBox 32">
              <a:extLst>
                <a:ext uri="{FF2B5EF4-FFF2-40B4-BE49-F238E27FC236}">
                  <a16:creationId xmlns:a16="http://schemas.microsoft.com/office/drawing/2014/main" id="{0FCF87DA-39A1-4606-9803-7DA1C6633DB3}"/>
                </a:ext>
              </a:extLst>
            </p:cNvPr>
            <p:cNvSpPr txBox="1"/>
            <p:nvPr/>
          </p:nvSpPr>
          <p:spPr>
            <a:xfrm>
              <a:off x="6066455" y="11268660"/>
              <a:ext cx="2444589" cy="600292"/>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Hector Corpus</a:t>
              </a:r>
              <a:endParaRPr lang="en-US" sz="1100" b="1" dirty="0">
                <a:solidFill>
                  <a:schemeClr val="bg1"/>
                </a:solidFill>
              </a:endParaRPr>
            </a:p>
            <a:p>
              <a:r>
                <a:rPr lang="en-US" sz="1100" b="1" dirty="0">
                  <a:solidFill>
                    <a:schemeClr val="bg1"/>
                  </a:solidFill>
                </a:rPr>
                <a:t>         </a:t>
              </a:r>
              <a:r>
                <a:rPr lang="en-US" sz="1000" b="1" dirty="0">
                  <a:solidFill>
                    <a:schemeClr val="bg1"/>
                  </a:solidFill>
                </a:rPr>
                <a:t>Mechanical Drafter, </a:t>
              </a:r>
              <a:r>
                <a:rPr lang="en-US" sz="500" b="1" dirty="0">
                  <a:solidFill>
                    <a:schemeClr val="bg1"/>
                  </a:solidFill>
                </a:rPr>
                <a:t>PIIT MTY MEX</a:t>
              </a:r>
              <a:r>
                <a:rPr lang="en-US" sz="800" b="1" dirty="0">
                  <a:solidFill>
                    <a:schemeClr val="bg1"/>
                  </a:solidFill>
                </a:rPr>
                <a:t>                             </a:t>
              </a:r>
              <a:br>
                <a:rPr lang="en-US" sz="800" b="1" dirty="0">
                  <a:solidFill>
                    <a:schemeClr val="bg1"/>
                  </a:solidFill>
                </a:rPr>
              </a:br>
              <a:r>
                <a:rPr lang="en-US" sz="800" b="1" dirty="0">
                  <a:solidFill>
                    <a:schemeClr val="bg1"/>
                  </a:solidFill>
                </a:rPr>
                <a:t>            </a:t>
              </a:r>
              <a:r>
                <a:rPr lang="en-US" sz="800" dirty="0">
                  <a:solidFill>
                    <a:schemeClr val="bg1"/>
                  </a:solidFill>
                </a:rPr>
                <a:t>Design 2D 3D / Geomagic ctrl</a:t>
              </a:r>
              <a:endParaRPr lang="en-US" sz="1000" dirty="0">
                <a:solidFill>
                  <a:schemeClr val="bg1"/>
                </a:solidFill>
              </a:endParaRPr>
            </a:p>
          </p:txBody>
        </p:sp>
        <p:sp>
          <p:nvSpPr>
            <p:cNvPr id="39" name="TextBox 38">
              <a:extLst>
                <a:ext uri="{FF2B5EF4-FFF2-40B4-BE49-F238E27FC236}">
                  <a16:creationId xmlns:a16="http://schemas.microsoft.com/office/drawing/2014/main" id="{5ABC88DE-52D0-4AAF-8C0B-74A05A02B01F}"/>
                </a:ext>
              </a:extLst>
            </p:cNvPr>
            <p:cNvSpPr txBox="1"/>
            <p:nvPr/>
          </p:nvSpPr>
          <p:spPr>
            <a:xfrm>
              <a:off x="9019260" y="10277805"/>
              <a:ext cx="2450998" cy="677108"/>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600" b="1" dirty="0">
                  <a:solidFill>
                    <a:schemeClr val="bg1"/>
                  </a:solidFill>
                </a:rPr>
                <a:t>         </a:t>
              </a:r>
              <a:r>
                <a:rPr lang="en-US" sz="1100" b="1" dirty="0">
                  <a:solidFill>
                    <a:schemeClr val="bg1"/>
                  </a:solidFill>
                </a:rPr>
                <a:t>Jorge Chacon</a:t>
              </a:r>
            </a:p>
            <a:p>
              <a:r>
                <a:rPr lang="en-US" sz="1100" b="1" dirty="0">
                  <a:solidFill>
                    <a:schemeClr val="bg1"/>
                  </a:solidFill>
                </a:rPr>
                <a:t>             </a:t>
              </a:r>
              <a:r>
                <a:rPr lang="en-US" sz="900" b="1" dirty="0">
                  <a:solidFill>
                    <a:schemeClr val="bg1"/>
                  </a:solidFill>
                </a:rPr>
                <a:t>Senior Designer, </a:t>
              </a:r>
              <a:r>
                <a:rPr lang="en-US" sz="500" b="1" dirty="0">
                  <a:solidFill>
                    <a:schemeClr val="bg1"/>
                  </a:solidFill>
                </a:rPr>
                <a:t>PIIT MTY MEX</a:t>
              </a:r>
            </a:p>
            <a:p>
              <a:r>
                <a:rPr lang="en-US" sz="1100" dirty="0">
                  <a:solidFill>
                    <a:schemeClr val="bg1"/>
                  </a:solidFill>
                </a:rPr>
                <a:t>              </a:t>
              </a:r>
              <a:r>
                <a:rPr lang="en-US" sz="700" dirty="0">
                  <a:solidFill>
                    <a:schemeClr val="bg1"/>
                  </a:solidFill>
                </a:rPr>
                <a:t>Design 2D 3D/Rev Eng/QVE</a:t>
              </a:r>
            </a:p>
          </p:txBody>
        </p:sp>
        <p:sp>
          <p:nvSpPr>
            <p:cNvPr id="42" name="TextBox 41">
              <a:extLst>
                <a:ext uri="{FF2B5EF4-FFF2-40B4-BE49-F238E27FC236}">
                  <a16:creationId xmlns:a16="http://schemas.microsoft.com/office/drawing/2014/main" id="{E0A926EE-7869-47EE-A149-3C455722960B}"/>
                </a:ext>
              </a:extLst>
            </p:cNvPr>
            <p:cNvSpPr txBox="1"/>
            <p:nvPr/>
          </p:nvSpPr>
          <p:spPr>
            <a:xfrm>
              <a:off x="9217576" y="13034954"/>
              <a:ext cx="2252682" cy="584904"/>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100" b="1" dirty="0">
                  <a:solidFill>
                    <a:schemeClr val="bg1"/>
                  </a:solidFill>
                </a:rPr>
                <a:t>Liza Martinez</a:t>
              </a:r>
            </a:p>
            <a:p>
              <a:r>
                <a:rPr lang="en-US" sz="1100" b="1" dirty="0">
                  <a:solidFill>
                    <a:schemeClr val="bg1"/>
                  </a:solidFill>
                </a:rPr>
                <a:t>           </a:t>
              </a:r>
              <a:r>
                <a:rPr lang="en-US" sz="900" b="1" dirty="0">
                  <a:solidFill>
                    <a:schemeClr val="bg1"/>
                  </a:solidFill>
                </a:rPr>
                <a:t>Elec- Mech Engr, </a:t>
              </a:r>
              <a:r>
                <a:rPr lang="en-US" sz="500" b="1" dirty="0">
                  <a:solidFill>
                    <a:schemeClr val="bg1"/>
                  </a:solidFill>
                </a:rPr>
                <a:t>PIIT MTY MEX</a:t>
              </a:r>
            </a:p>
            <a:p>
              <a:r>
                <a:rPr lang="en-US" sz="500" b="1" dirty="0">
                  <a:solidFill>
                    <a:schemeClr val="bg1"/>
                  </a:solidFill>
                </a:rPr>
                <a:t>                            </a:t>
              </a:r>
              <a:r>
                <a:rPr lang="en-US" sz="700" dirty="0">
                  <a:solidFill>
                    <a:schemeClr val="bg1"/>
                  </a:solidFill>
                </a:rPr>
                <a:t>QVE-COS</a:t>
              </a:r>
            </a:p>
          </p:txBody>
        </p:sp>
        <p:pic>
          <p:nvPicPr>
            <p:cNvPr id="47" name="Picture 46">
              <a:extLst>
                <a:ext uri="{FF2B5EF4-FFF2-40B4-BE49-F238E27FC236}">
                  <a16:creationId xmlns:a16="http://schemas.microsoft.com/office/drawing/2014/main" id="{5F89C880-DDBA-4F9C-BFDF-AF95C8D202E6}"/>
                </a:ext>
              </a:extLst>
            </p:cNvPr>
            <p:cNvPicPr preferRelativeResize="0">
              <a:picLocks/>
            </p:cNvPicPr>
            <p:nvPr/>
          </p:nvPicPr>
          <p:blipFill>
            <a:blip r:embed="rId55" cstate="email">
              <a:extLst>
                <a:ext uri="{28A0092B-C50C-407E-A947-70E740481C1C}">
                  <a14:useLocalDpi xmlns:a14="http://schemas.microsoft.com/office/drawing/2010/main" val="0"/>
                </a:ext>
              </a:extLst>
            </a:blip>
            <a:stretch>
              <a:fillRect/>
            </a:stretch>
          </p:blipFill>
          <p:spPr>
            <a:xfrm>
              <a:off x="8911003" y="10224491"/>
              <a:ext cx="667512" cy="786384"/>
            </a:xfrm>
            <a:prstGeom prst="ellipse">
              <a:avLst/>
            </a:prstGeom>
            <a:ln w="12700" cap="rnd">
              <a:solidFill>
                <a:schemeClr val="bg1"/>
              </a:solidFill>
              <a:prstDash val="solid"/>
            </a:ln>
            <a:effectLst/>
          </p:spPr>
        </p:pic>
        <p:pic>
          <p:nvPicPr>
            <p:cNvPr id="48" name="Picture 47">
              <a:extLst>
                <a:ext uri="{FF2B5EF4-FFF2-40B4-BE49-F238E27FC236}">
                  <a16:creationId xmlns:a16="http://schemas.microsoft.com/office/drawing/2014/main" id="{81A5E127-3254-4568-B558-EFCC96657E79}"/>
                </a:ext>
              </a:extLst>
            </p:cNvPr>
            <p:cNvPicPr preferRelativeResize="0">
              <a:picLocks/>
            </p:cNvPicPr>
            <p:nvPr/>
          </p:nvPicPr>
          <p:blipFill>
            <a:blip r:embed="rId56" cstate="email">
              <a:extLst>
                <a:ext uri="{28A0092B-C50C-407E-A947-70E740481C1C}">
                  <a14:useLocalDpi xmlns:a14="http://schemas.microsoft.com/office/drawing/2010/main" val="0"/>
                </a:ext>
              </a:extLst>
            </a:blip>
            <a:stretch>
              <a:fillRect/>
            </a:stretch>
          </p:blipFill>
          <p:spPr>
            <a:xfrm>
              <a:off x="8967489" y="12944945"/>
              <a:ext cx="667512" cy="786384"/>
            </a:xfrm>
            <a:prstGeom prst="ellipse">
              <a:avLst/>
            </a:prstGeom>
            <a:ln w="12700" cap="rnd">
              <a:solidFill>
                <a:schemeClr val="bg1"/>
              </a:solidFill>
              <a:prstDash val="solid"/>
            </a:ln>
            <a:effectLst/>
          </p:spPr>
        </p:pic>
        <p:pic>
          <p:nvPicPr>
            <p:cNvPr id="50" name="Picture 49">
              <a:extLst>
                <a:ext uri="{FF2B5EF4-FFF2-40B4-BE49-F238E27FC236}">
                  <a16:creationId xmlns:a16="http://schemas.microsoft.com/office/drawing/2014/main" id="{C51616FD-BA68-4EA6-8490-F9812BE3CBD9}"/>
                </a:ext>
              </a:extLst>
            </p:cNvPr>
            <p:cNvPicPr preferRelativeResize="0">
              <a:picLocks/>
            </p:cNvPicPr>
            <p:nvPr/>
          </p:nvPicPr>
          <p:blipFill>
            <a:blip r:embed="rId57" cstate="email">
              <a:extLst>
                <a:ext uri="{28A0092B-C50C-407E-A947-70E740481C1C}">
                  <a14:useLocalDpi xmlns:a14="http://schemas.microsoft.com/office/drawing/2010/main" val="0"/>
                </a:ext>
              </a:extLst>
            </a:blip>
            <a:stretch>
              <a:fillRect/>
            </a:stretch>
          </p:blipFill>
          <p:spPr>
            <a:xfrm>
              <a:off x="2795264" y="13045293"/>
              <a:ext cx="667512" cy="786384"/>
            </a:xfrm>
            <a:prstGeom prst="ellipse">
              <a:avLst/>
            </a:prstGeom>
            <a:ln w="12700" cap="rnd">
              <a:solidFill>
                <a:srgbClr val="FFFFFF"/>
              </a:solidFill>
              <a:prstDash val="solid"/>
            </a:ln>
            <a:effectLst/>
          </p:spPr>
        </p:pic>
        <p:pic>
          <p:nvPicPr>
            <p:cNvPr id="53" name="Picture 52">
              <a:extLst>
                <a:ext uri="{FF2B5EF4-FFF2-40B4-BE49-F238E27FC236}">
                  <a16:creationId xmlns:a16="http://schemas.microsoft.com/office/drawing/2014/main" id="{12E8D669-19B8-4351-89A4-194E399D2382}"/>
                </a:ext>
              </a:extLst>
            </p:cNvPr>
            <p:cNvPicPr preferRelativeResize="0">
              <a:picLocks/>
            </p:cNvPicPr>
            <p:nvPr/>
          </p:nvPicPr>
          <p:blipFill>
            <a:blip r:embed="rId58" cstate="email">
              <a:extLst>
                <a:ext uri="{28A0092B-C50C-407E-A947-70E740481C1C}">
                  <a14:useLocalDpi xmlns:a14="http://schemas.microsoft.com/office/drawing/2010/main" val="0"/>
                </a:ext>
              </a:extLst>
            </a:blip>
            <a:stretch>
              <a:fillRect/>
            </a:stretch>
          </p:blipFill>
          <p:spPr>
            <a:xfrm>
              <a:off x="5799419" y="11200812"/>
              <a:ext cx="667512" cy="786384"/>
            </a:xfrm>
            <a:prstGeom prst="ellipse">
              <a:avLst/>
            </a:prstGeom>
            <a:ln w="12700" cap="rnd">
              <a:solidFill>
                <a:schemeClr val="bg1"/>
              </a:solidFill>
              <a:prstDash val="solid"/>
            </a:ln>
            <a:effectLst/>
          </p:spPr>
        </p:pic>
        <p:sp>
          <p:nvSpPr>
            <p:cNvPr id="117" name="TextBox 116">
              <a:extLst>
                <a:ext uri="{FF2B5EF4-FFF2-40B4-BE49-F238E27FC236}">
                  <a16:creationId xmlns:a16="http://schemas.microsoft.com/office/drawing/2014/main" id="{C707AF45-5C86-493F-8778-E4A0801B0B98}"/>
                </a:ext>
              </a:extLst>
            </p:cNvPr>
            <p:cNvSpPr txBox="1"/>
            <p:nvPr/>
          </p:nvSpPr>
          <p:spPr>
            <a:xfrm>
              <a:off x="2837362" y="11199711"/>
              <a:ext cx="2669325" cy="646587"/>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Edgar Arredondo</a:t>
              </a:r>
            </a:p>
            <a:p>
              <a:r>
                <a:rPr lang="en-US" sz="1200" b="1" dirty="0">
                  <a:solidFill>
                    <a:schemeClr val="bg1"/>
                  </a:solidFill>
                </a:rPr>
                <a:t>                </a:t>
              </a:r>
              <a:r>
                <a:rPr lang="en-US" sz="1001" b="1" dirty="0">
                  <a:solidFill>
                    <a:schemeClr val="bg1"/>
                  </a:solidFill>
                </a:rPr>
                <a:t>Prod Design Eng. </a:t>
              </a:r>
              <a:r>
                <a:rPr lang="en-US" sz="600" b="1" dirty="0">
                  <a:solidFill>
                    <a:schemeClr val="bg1"/>
                  </a:solidFill>
                </a:rPr>
                <a:t>PIIT</a:t>
              </a:r>
              <a:r>
                <a:rPr lang="en-US" sz="500" b="1" dirty="0">
                  <a:solidFill>
                    <a:schemeClr val="bg1"/>
                  </a:solidFill>
                </a:rPr>
                <a:t> MTY, MEX</a:t>
              </a:r>
            </a:p>
            <a:p>
              <a:r>
                <a:rPr lang="en-US" sz="1001" dirty="0">
                  <a:solidFill>
                    <a:schemeClr val="bg1"/>
                  </a:solidFill>
                </a:rPr>
                <a:t>                   CoS &amp; Core Team Member</a:t>
              </a:r>
            </a:p>
          </p:txBody>
        </p:sp>
        <p:sp>
          <p:nvSpPr>
            <p:cNvPr id="119" name="TextBox 118">
              <a:extLst>
                <a:ext uri="{FF2B5EF4-FFF2-40B4-BE49-F238E27FC236}">
                  <a16:creationId xmlns:a16="http://schemas.microsoft.com/office/drawing/2014/main" id="{FD000AC4-2AA4-42BC-B966-E7B86DB9A37E}"/>
                </a:ext>
              </a:extLst>
            </p:cNvPr>
            <p:cNvSpPr txBox="1"/>
            <p:nvPr/>
          </p:nvSpPr>
          <p:spPr>
            <a:xfrm>
              <a:off x="5950378" y="10269774"/>
              <a:ext cx="2494971" cy="646587"/>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dirty="0">
                  <a:solidFill>
                    <a:schemeClr val="bg1"/>
                  </a:solidFill>
                </a:rPr>
                <a:t>            </a:t>
              </a:r>
              <a:r>
                <a:rPr lang="en-US" sz="1200" b="1" dirty="0">
                  <a:solidFill>
                    <a:schemeClr val="bg1"/>
                  </a:solidFill>
                </a:rPr>
                <a:t>Manuel Peinado</a:t>
              </a:r>
            </a:p>
            <a:p>
              <a:r>
                <a:rPr lang="en-US" sz="1200" b="1" dirty="0">
                  <a:solidFill>
                    <a:schemeClr val="bg1"/>
                  </a:solidFill>
                </a:rPr>
                <a:t>              </a:t>
              </a:r>
              <a:r>
                <a:rPr lang="en-US" sz="1001" b="1" dirty="0">
                  <a:solidFill>
                    <a:schemeClr val="bg1"/>
                  </a:solidFill>
                </a:rPr>
                <a:t>Elec-Mech Sr Eng.</a:t>
              </a:r>
              <a:r>
                <a:rPr lang="en-US" sz="700" b="1" dirty="0">
                  <a:solidFill>
                    <a:schemeClr val="bg1"/>
                  </a:solidFill>
                </a:rPr>
                <a:t>PIIT </a:t>
              </a:r>
              <a:r>
                <a:rPr lang="en-US" sz="500" b="1" dirty="0">
                  <a:solidFill>
                    <a:schemeClr val="bg1"/>
                  </a:solidFill>
                </a:rPr>
                <a:t>MTY, MEX </a:t>
              </a:r>
              <a:r>
                <a:rPr lang="en-US" sz="700" b="1" dirty="0">
                  <a:solidFill>
                    <a:schemeClr val="bg1"/>
                  </a:solidFill>
                </a:rPr>
                <a:t>    </a:t>
              </a:r>
              <a:br>
                <a:rPr lang="en-US" sz="700" b="1" dirty="0">
                  <a:solidFill>
                    <a:schemeClr val="bg1"/>
                  </a:solidFill>
                </a:rPr>
              </a:br>
              <a:r>
                <a:rPr lang="en-US" sz="700" b="1" dirty="0">
                  <a:solidFill>
                    <a:schemeClr val="bg1"/>
                  </a:solidFill>
                </a:rPr>
                <a:t>                       </a:t>
              </a:r>
              <a:r>
                <a:rPr lang="en-US" sz="1001" dirty="0">
                  <a:solidFill>
                    <a:schemeClr val="bg1"/>
                  </a:solidFill>
                </a:rPr>
                <a:t>CoS &amp; SBO K5/K6</a:t>
              </a:r>
              <a:endParaRPr lang="en-US" sz="1200" dirty="0">
                <a:solidFill>
                  <a:schemeClr val="bg1"/>
                </a:solidFill>
              </a:endParaRPr>
            </a:p>
          </p:txBody>
        </p:sp>
        <p:sp>
          <p:nvSpPr>
            <p:cNvPr id="121" name="TextBox 120">
              <a:extLst>
                <a:ext uri="{FF2B5EF4-FFF2-40B4-BE49-F238E27FC236}">
                  <a16:creationId xmlns:a16="http://schemas.microsoft.com/office/drawing/2014/main" id="{6266E455-5D87-4F27-8AB9-B520B54B19C5}"/>
                </a:ext>
              </a:extLst>
            </p:cNvPr>
            <p:cNvSpPr txBox="1"/>
            <p:nvPr/>
          </p:nvSpPr>
          <p:spPr>
            <a:xfrm>
              <a:off x="8986301" y="12180323"/>
              <a:ext cx="2508687" cy="492443"/>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0" b="1" dirty="0">
                  <a:solidFill>
                    <a:schemeClr val="bg1"/>
                  </a:solidFill>
                </a:rPr>
                <a:t>             Alan Salas</a:t>
              </a:r>
              <a:br>
                <a:rPr lang="en-US" sz="1200" b="1" dirty="0">
                  <a:solidFill>
                    <a:schemeClr val="bg1"/>
                  </a:solidFill>
                </a:rPr>
              </a:br>
              <a:r>
                <a:rPr lang="en-US" sz="1200" b="1" dirty="0">
                  <a:solidFill>
                    <a:schemeClr val="bg1"/>
                  </a:solidFill>
                </a:rPr>
                <a:t>               </a:t>
              </a:r>
              <a:r>
                <a:rPr lang="en-US" sz="800" b="1" dirty="0">
                  <a:solidFill>
                    <a:schemeClr val="bg1"/>
                  </a:solidFill>
                </a:rPr>
                <a:t>Elec- Mech Engr, PIIT MTY MEX</a:t>
              </a:r>
            </a:p>
          </p:txBody>
        </p:sp>
        <p:sp>
          <p:nvSpPr>
            <p:cNvPr id="136" name="TextBox 135">
              <a:extLst>
                <a:ext uri="{FF2B5EF4-FFF2-40B4-BE49-F238E27FC236}">
                  <a16:creationId xmlns:a16="http://schemas.microsoft.com/office/drawing/2014/main" id="{D998CC62-4832-4173-AF6D-C2246958023D}"/>
                </a:ext>
              </a:extLst>
            </p:cNvPr>
            <p:cNvSpPr txBox="1"/>
            <p:nvPr/>
          </p:nvSpPr>
          <p:spPr>
            <a:xfrm>
              <a:off x="9126458" y="11211801"/>
              <a:ext cx="2374743" cy="646587"/>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Marco Rodriguez</a:t>
              </a:r>
            </a:p>
            <a:p>
              <a:r>
                <a:rPr lang="en-US" sz="1200" b="1" dirty="0">
                  <a:solidFill>
                    <a:schemeClr val="bg1"/>
                  </a:solidFill>
                </a:rPr>
                <a:t>            </a:t>
              </a:r>
              <a:r>
                <a:rPr lang="en-US" sz="1001" b="1" dirty="0">
                  <a:solidFill>
                    <a:schemeClr val="bg1"/>
                  </a:solidFill>
                </a:rPr>
                <a:t>Elec-Mech Engr, </a:t>
              </a:r>
              <a:r>
                <a:rPr lang="en-US" sz="700" b="1" dirty="0">
                  <a:solidFill>
                    <a:schemeClr val="bg1"/>
                  </a:solidFill>
                </a:rPr>
                <a:t>PIIT MTY, MEX</a:t>
              </a:r>
              <a:endParaRPr lang="en-US" sz="1001" dirty="0">
                <a:solidFill>
                  <a:schemeClr val="bg1"/>
                </a:solidFill>
              </a:endParaRPr>
            </a:p>
            <a:p>
              <a:r>
                <a:rPr lang="en-US" sz="1001" dirty="0">
                  <a:solidFill>
                    <a:schemeClr val="bg1"/>
                  </a:solidFill>
                </a:rPr>
                <a:t>              CoS &amp; SBO</a:t>
              </a:r>
            </a:p>
          </p:txBody>
        </p:sp>
        <p:sp>
          <p:nvSpPr>
            <p:cNvPr id="138" name="TextBox 137">
              <a:extLst>
                <a:ext uri="{FF2B5EF4-FFF2-40B4-BE49-F238E27FC236}">
                  <a16:creationId xmlns:a16="http://schemas.microsoft.com/office/drawing/2014/main" id="{FCEC2AF8-C40C-4BB0-8D3B-E0028BCD9817}"/>
                </a:ext>
              </a:extLst>
            </p:cNvPr>
            <p:cNvSpPr txBox="1"/>
            <p:nvPr/>
          </p:nvSpPr>
          <p:spPr>
            <a:xfrm>
              <a:off x="5973883" y="12211359"/>
              <a:ext cx="2554887" cy="677237"/>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Gina Hernandez</a:t>
              </a:r>
            </a:p>
            <a:p>
              <a:r>
                <a:rPr lang="en-US" sz="1200" b="1" dirty="0">
                  <a:solidFill>
                    <a:schemeClr val="bg1"/>
                  </a:solidFill>
                </a:rPr>
                <a:t>          </a:t>
              </a:r>
              <a:r>
                <a:rPr lang="en-US" sz="1001" b="1" dirty="0">
                  <a:solidFill>
                    <a:schemeClr val="bg1"/>
                  </a:solidFill>
                </a:rPr>
                <a:t>Sr. Electronics </a:t>
              </a:r>
              <a:r>
                <a:rPr lang="en-US" sz="900" b="1" dirty="0">
                  <a:solidFill>
                    <a:schemeClr val="bg1"/>
                  </a:solidFill>
                </a:rPr>
                <a:t>Design Engr</a:t>
              </a:r>
              <a:endParaRPr lang="en-US" sz="1000" b="1" dirty="0">
                <a:solidFill>
                  <a:schemeClr val="bg1"/>
                </a:solidFill>
              </a:endParaRPr>
            </a:p>
            <a:p>
              <a:r>
                <a:rPr lang="en-US" sz="1200" dirty="0">
                  <a:solidFill>
                    <a:schemeClr val="bg1"/>
                  </a:solidFill>
                </a:rPr>
                <a:t>            </a:t>
              </a:r>
              <a:r>
                <a:rPr lang="en-US" sz="1001" dirty="0">
                  <a:solidFill>
                    <a:schemeClr val="bg1"/>
                  </a:solidFill>
                </a:rPr>
                <a:t>CoS &amp; QVE</a:t>
              </a:r>
              <a:endParaRPr lang="en-US" sz="1200" dirty="0">
                <a:solidFill>
                  <a:schemeClr val="bg1"/>
                </a:solidFill>
              </a:endParaRPr>
            </a:p>
          </p:txBody>
        </p:sp>
        <p:sp>
          <p:nvSpPr>
            <p:cNvPr id="140" name="TextBox 139">
              <a:extLst>
                <a:ext uri="{FF2B5EF4-FFF2-40B4-BE49-F238E27FC236}">
                  <a16:creationId xmlns:a16="http://schemas.microsoft.com/office/drawing/2014/main" id="{44E3823E-F0DE-400F-A04B-97AD4D45BD74}"/>
                </a:ext>
              </a:extLst>
            </p:cNvPr>
            <p:cNvSpPr txBox="1"/>
            <p:nvPr/>
          </p:nvSpPr>
          <p:spPr>
            <a:xfrm>
              <a:off x="5968354" y="13147879"/>
              <a:ext cx="2554885" cy="646587"/>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Barbara Martinez</a:t>
              </a:r>
            </a:p>
            <a:p>
              <a:r>
                <a:rPr lang="en-US" sz="1200" b="1" dirty="0">
                  <a:solidFill>
                    <a:schemeClr val="bg1"/>
                  </a:solidFill>
                </a:rPr>
                <a:t>           </a:t>
              </a:r>
              <a:r>
                <a:rPr lang="en-US" sz="1001" b="1" dirty="0">
                  <a:solidFill>
                    <a:schemeClr val="bg1"/>
                  </a:solidFill>
                </a:rPr>
                <a:t>Elec-Mech Engr, </a:t>
              </a:r>
              <a:r>
                <a:rPr lang="en-US" sz="600" b="1" dirty="0">
                  <a:solidFill>
                    <a:schemeClr val="bg1"/>
                  </a:solidFill>
                </a:rPr>
                <a:t>PIIT MTY, MEX </a:t>
              </a:r>
              <a:endParaRPr lang="en-US" sz="600" dirty="0">
                <a:solidFill>
                  <a:schemeClr val="bg1"/>
                </a:solidFill>
              </a:endParaRPr>
            </a:p>
            <a:p>
              <a:r>
                <a:rPr lang="en-US" sz="1001" dirty="0">
                  <a:solidFill>
                    <a:schemeClr val="bg1"/>
                  </a:solidFill>
                </a:rPr>
                <a:t>            CoS &amp; SBO</a:t>
              </a:r>
            </a:p>
          </p:txBody>
        </p:sp>
        <p:sp>
          <p:nvSpPr>
            <p:cNvPr id="142" name="TextBox 141">
              <a:extLst>
                <a:ext uri="{FF2B5EF4-FFF2-40B4-BE49-F238E27FC236}">
                  <a16:creationId xmlns:a16="http://schemas.microsoft.com/office/drawing/2014/main" id="{7B8C1A74-8652-44D6-B7A9-C2E9583BDB53}"/>
                </a:ext>
              </a:extLst>
            </p:cNvPr>
            <p:cNvSpPr txBox="1"/>
            <p:nvPr/>
          </p:nvSpPr>
          <p:spPr>
            <a:xfrm>
              <a:off x="2937387" y="10258802"/>
              <a:ext cx="2531553" cy="615938"/>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Elena Manriquez</a:t>
              </a:r>
            </a:p>
            <a:p>
              <a:r>
                <a:rPr lang="en-US" sz="1001" b="1" dirty="0">
                  <a:solidFill>
                    <a:schemeClr val="bg1"/>
                  </a:solidFill>
                </a:rPr>
                <a:t>               Elec-Mech Eng.</a:t>
              </a:r>
              <a:r>
                <a:rPr lang="en-US" sz="700" b="1" dirty="0">
                  <a:solidFill>
                    <a:schemeClr val="bg1"/>
                  </a:solidFill>
                </a:rPr>
                <a:t> PIITMTY</a:t>
              </a:r>
              <a:r>
                <a:rPr lang="en-US" sz="500" b="1" dirty="0">
                  <a:solidFill>
                    <a:schemeClr val="bg1"/>
                  </a:solidFill>
                </a:rPr>
                <a:t>, MEX</a:t>
              </a:r>
              <a:endParaRPr lang="en-US" sz="900" b="1" dirty="0">
                <a:solidFill>
                  <a:schemeClr val="bg1"/>
                </a:solidFill>
              </a:endParaRPr>
            </a:p>
            <a:p>
              <a:r>
                <a:rPr lang="en-US" sz="1001" dirty="0">
                  <a:solidFill>
                    <a:schemeClr val="bg1"/>
                  </a:solidFill>
                </a:rPr>
                <a:t>                QVE &amp; Reverse Engineering</a:t>
              </a:r>
            </a:p>
          </p:txBody>
        </p:sp>
        <p:sp>
          <p:nvSpPr>
            <p:cNvPr id="144" name="TextBox 143">
              <a:extLst>
                <a:ext uri="{FF2B5EF4-FFF2-40B4-BE49-F238E27FC236}">
                  <a16:creationId xmlns:a16="http://schemas.microsoft.com/office/drawing/2014/main" id="{516E87DA-A177-43E4-BEE5-C3A04A2F7A16}"/>
                </a:ext>
              </a:extLst>
            </p:cNvPr>
            <p:cNvSpPr txBox="1"/>
            <p:nvPr/>
          </p:nvSpPr>
          <p:spPr>
            <a:xfrm>
              <a:off x="2919564" y="12206730"/>
              <a:ext cx="2532882" cy="646587"/>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Abraham de Leon</a:t>
              </a:r>
            </a:p>
            <a:p>
              <a:r>
                <a:rPr lang="en-US" sz="1001" b="1" dirty="0">
                  <a:solidFill>
                    <a:schemeClr val="bg1"/>
                  </a:solidFill>
                </a:rPr>
                <a:t>               Mechanical Eng. </a:t>
              </a:r>
              <a:r>
                <a:rPr lang="en-US" sz="600" b="1" dirty="0">
                  <a:solidFill>
                    <a:schemeClr val="bg1"/>
                  </a:solidFill>
                </a:rPr>
                <a:t>PIIT MTY,MEX</a:t>
              </a:r>
            </a:p>
            <a:p>
              <a:r>
                <a:rPr lang="en-US" sz="1200" dirty="0">
                  <a:solidFill>
                    <a:schemeClr val="bg1"/>
                  </a:solidFill>
                </a:rPr>
                <a:t>             </a:t>
              </a:r>
              <a:r>
                <a:rPr lang="en-US" sz="900" dirty="0">
                  <a:solidFill>
                    <a:schemeClr val="bg1"/>
                  </a:solidFill>
                </a:rPr>
                <a:t>CoS-Lessons Learned, </a:t>
              </a:r>
              <a:r>
                <a:rPr lang="en-US" sz="600" dirty="0">
                  <a:solidFill>
                    <a:schemeClr val="bg1"/>
                  </a:solidFill>
                </a:rPr>
                <a:t>SBO K1/K2</a:t>
              </a:r>
              <a:endParaRPr lang="en-US" sz="800" dirty="0">
                <a:solidFill>
                  <a:schemeClr val="bg1"/>
                </a:solidFill>
              </a:endParaRPr>
            </a:p>
          </p:txBody>
        </p:sp>
        <p:pic>
          <p:nvPicPr>
            <p:cNvPr id="103" name="Picture 2" descr="https://spiceportal.schneider-electric.com/image/user_male_portrait?img_id=1552269&amp;img_id_token=EYV7RZM0euT2TqeeQV1BJPoqPn4%3D&amp;t=1527604378224">
              <a:extLst>
                <a:ext uri="{FF2B5EF4-FFF2-40B4-BE49-F238E27FC236}">
                  <a16:creationId xmlns:a16="http://schemas.microsoft.com/office/drawing/2014/main" id="{85B17B63-B33F-40F0-AB64-5EE2B861CB6B}"/>
                </a:ext>
              </a:extLst>
            </p:cNvPr>
            <p:cNvPicPr preferRelativeResize="0">
              <a:picLocks noChangeArrowheads="1"/>
            </p:cNvPicPr>
            <p:nvPr/>
          </p:nvPicPr>
          <p:blipFill>
            <a:blip r:embed="rId59" cstate="email">
              <a:extLst>
                <a:ext uri="{28A0092B-C50C-407E-A947-70E740481C1C}">
                  <a14:useLocalDpi xmlns:a14="http://schemas.microsoft.com/office/drawing/2010/main" val="0"/>
                </a:ext>
              </a:extLst>
            </a:blip>
            <a:srcRect/>
            <a:stretch>
              <a:fillRect/>
            </a:stretch>
          </p:blipFill>
          <p:spPr bwMode="auto">
            <a:xfrm>
              <a:off x="2716291" y="10189497"/>
              <a:ext cx="667512" cy="786384"/>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pic>
          <p:nvPicPr>
            <p:cNvPr id="107" name="Picture 10" descr="https://spiceportal.schneider-electric.com/image/user_male_portrait?img_id=18690613&amp;img_id_token=eGsNHff4JXqA%2B4%2Bo10UDDhJEdAc%3D&amp;t=1527603760361">
              <a:extLst>
                <a:ext uri="{FF2B5EF4-FFF2-40B4-BE49-F238E27FC236}">
                  <a16:creationId xmlns:a16="http://schemas.microsoft.com/office/drawing/2014/main" id="{8D04701B-3A89-451B-8E79-08E8C34AAD78}"/>
                </a:ext>
              </a:extLst>
            </p:cNvPr>
            <p:cNvPicPr preferRelativeResize="0">
              <a:picLocks noChangeArrowheads="1"/>
            </p:cNvPicPr>
            <p:nvPr/>
          </p:nvPicPr>
          <p:blipFill>
            <a:blip r:embed="rId60" cstate="email">
              <a:extLst>
                <a:ext uri="{28A0092B-C50C-407E-A947-70E740481C1C}">
                  <a14:useLocalDpi xmlns:a14="http://schemas.microsoft.com/office/drawing/2010/main" val="0"/>
                </a:ext>
              </a:extLst>
            </a:blip>
            <a:srcRect/>
            <a:stretch>
              <a:fillRect/>
            </a:stretch>
          </p:blipFill>
          <p:spPr bwMode="auto">
            <a:xfrm>
              <a:off x="2686473" y="11141555"/>
              <a:ext cx="667512" cy="786384"/>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pic>
          <p:nvPicPr>
            <p:cNvPr id="108" name="Picture 12" descr="https://spiceportal.schneider-electric.com/image/user_male_portrait?img_id=21091224&amp;img_id_token=9VrBL1dcQ7HrLQQuo%2B%2B45X2CHes%3D&amp;t=1527605746334">
              <a:extLst>
                <a:ext uri="{FF2B5EF4-FFF2-40B4-BE49-F238E27FC236}">
                  <a16:creationId xmlns:a16="http://schemas.microsoft.com/office/drawing/2014/main" id="{5E9AF5E1-A2C2-448D-A707-C564D132845F}"/>
                </a:ext>
              </a:extLst>
            </p:cNvPr>
            <p:cNvPicPr preferRelativeResize="0">
              <a:picLocks noChangeArrowheads="1"/>
            </p:cNvPicPr>
            <p:nvPr/>
          </p:nvPicPr>
          <p:blipFill>
            <a:blip r:embed="rId61" cstate="email">
              <a:extLst>
                <a:ext uri="{28A0092B-C50C-407E-A947-70E740481C1C}">
                  <a14:useLocalDpi xmlns:a14="http://schemas.microsoft.com/office/drawing/2010/main" val="0"/>
                </a:ext>
              </a:extLst>
            </a:blip>
            <a:srcRect/>
            <a:stretch>
              <a:fillRect/>
            </a:stretch>
          </p:blipFill>
          <p:spPr bwMode="auto">
            <a:xfrm>
              <a:off x="5793119" y="10230504"/>
              <a:ext cx="667512" cy="786384"/>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pic>
          <p:nvPicPr>
            <p:cNvPr id="110" name="Picture 16" descr="https://spiceportal.schneider-electric.com/image/user_male_portrait?img_id=25381189&amp;img_id_token=e5JSgvHUKuTOeDDum95I33%2FfKSk%3D&amp;t=1527605956338">
              <a:extLst>
                <a:ext uri="{FF2B5EF4-FFF2-40B4-BE49-F238E27FC236}">
                  <a16:creationId xmlns:a16="http://schemas.microsoft.com/office/drawing/2014/main" id="{A7250162-1B9F-4028-9D1D-42004D4D2FE3}"/>
                </a:ext>
              </a:extLst>
            </p:cNvPr>
            <p:cNvPicPr preferRelativeResize="0">
              <a:picLocks noChangeArrowheads="1"/>
            </p:cNvPicPr>
            <p:nvPr/>
          </p:nvPicPr>
          <p:blipFill>
            <a:blip r:embed="rId62" cstate="email">
              <a:extLst>
                <a:ext uri="{28A0092B-C50C-407E-A947-70E740481C1C}">
                  <a14:useLocalDpi xmlns:a14="http://schemas.microsoft.com/office/drawing/2010/main" val="0"/>
                </a:ext>
              </a:extLst>
            </a:blip>
            <a:srcRect/>
            <a:stretch>
              <a:fillRect/>
            </a:stretch>
          </p:blipFill>
          <p:spPr bwMode="auto">
            <a:xfrm>
              <a:off x="8955819" y="11153251"/>
              <a:ext cx="667512" cy="786384"/>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pic>
          <p:nvPicPr>
            <p:cNvPr id="111" name="Picture 18" descr="https://spiceportal.schneider-electric.com/image/user_male_portrait?img_id=25729509&amp;img_id_token=onfNhex86%2BtsgtgEAZPvnubEy4g%3D&amp;t=1527606355783">
              <a:extLst>
                <a:ext uri="{FF2B5EF4-FFF2-40B4-BE49-F238E27FC236}">
                  <a16:creationId xmlns:a16="http://schemas.microsoft.com/office/drawing/2014/main" id="{3563B49D-7876-495E-8F75-B3106E630752}"/>
                </a:ext>
              </a:extLst>
            </p:cNvPr>
            <p:cNvPicPr preferRelativeResize="0">
              <a:picLocks noChangeArrowheads="1"/>
            </p:cNvPicPr>
            <p:nvPr/>
          </p:nvPicPr>
          <p:blipFill rotWithShape="1">
            <a:blip r:embed="rId63" cstate="email">
              <a:extLst>
                <a:ext uri="{28A0092B-C50C-407E-A947-70E740481C1C}">
                  <a14:useLocalDpi xmlns:a14="http://schemas.microsoft.com/office/drawing/2010/main" val="0"/>
                </a:ext>
              </a:extLst>
            </a:blip>
            <a:srcRect l="31924" t="24901" r="23576" b="27902"/>
            <a:stretch/>
          </p:blipFill>
          <p:spPr bwMode="auto">
            <a:xfrm>
              <a:off x="5784777" y="12146691"/>
              <a:ext cx="667512" cy="786384"/>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pic>
          <p:nvPicPr>
            <p:cNvPr id="112" name="Picture 20" descr="https://spiceportal.schneider-electric.com/image/user_male_portrait?img_id=28687256&amp;img_id_token=uW0Lvsl47eJBDLzbFuXlzVdJ2fk%3D&amp;t=1527606461861">
              <a:extLst>
                <a:ext uri="{FF2B5EF4-FFF2-40B4-BE49-F238E27FC236}">
                  <a16:creationId xmlns:a16="http://schemas.microsoft.com/office/drawing/2014/main" id="{17145ADC-B852-48F9-B024-964D13944619}"/>
                </a:ext>
              </a:extLst>
            </p:cNvPr>
            <p:cNvPicPr preferRelativeResize="0">
              <a:picLocks noChangeArrowheads="1"/>
            </p:cNvPicPr>
            <p:nvPr/>
          </p:nvPicPr>
          <p:blipFill>
            <a:blip r:embed="rId64" cstate="email">
              <a:extLst>
                <a:ext uri="{28A0092B-C50C-407E-A947-70E740481C1C}">
                  <a14:useLocalDpi xmlns:a14="http://schemas.microsoft.com/office/drawing/2010/main" val="0"/>
                </a:ext>
              </a:extLst>
            </a:blip>
            <a:srcRect/>
            <a:stretch>
              <a:fillRect/>
            </a:stretch>
          </p:blipFill>
          <p:spPr bwMode="auto">
            <a:xfrm>
              <a:off x="5854021" y="13089363"/>
              <a:ext cx="667512" cy="786384"/>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pic>
          <p:nvPicPr>
            <p:cNvPr id="61" name="Picture 60">
              <a:extLst>
                <a:ext uri="{FF2B5EF4-FFF2-40B4-BE49-F238E27FC236}">
                  <a16:creationId xmlns:a16="http://schemas.microsoft.com/office/drawing/2014/main" id="{10D64191-905E-468E-B772-535603EB3E7D}"/>
                </a:ext>
              </a:extLst>
            </p:cNvPr>
            <p:cNvPicPr preferRelativeResize="0">
              <a:picLocks/>
            </p:cNvPicPr>
            <p:nvPr/>
          </p:nvPicPr>
          <p:blipFill>
            <a:blip r:embed="rId65" cstate="email">
              <a:extLst>
                <a:ext uri="{28A0092B-C50C-407E-A947-70E740481C1C}">
                  <a14:useLocalDpi xmlns:a14="http://schemas.microsoft.com/office/drawing/2010/main" val="0"/>
                </a:ext>
              </a:extLst>
            </a:blip>
            <a:stretch>
              <a:fillRect/>
            </a:stretch>
          </p:blipFill>
          <p:spPr>
            <a:xfrm>
              <a:off x="2733989" y="12167126"/>
              <a:ext cx="667512" cy="786384"/>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p:spPr>
        </p:pic>
        <p:cxnSp>
          <p:nvCxnSpPr>
            <p:cNvPr id="327" name="Straight Connector 326">
              <a:extLst>
                <a:ext uri="{FF2B5EF4-FFF2-40B4-BE49-F238E27FC236}">
                  <a16:creationId xmlns:a16="http://schemas.microsoft.com/office/drawing/2014/main" id="{71769B10-0097-403F-93F6-C061BE6F4953}"/>
                </a:ext>
              </a:extLst>
            </p:cNvPr>
            <p:cNvCxnSpPr>
              <a:cxnSpLocks/>
            </p:cNvCxnSpPr>
            <p:nvPr/>
          </p:nvCxnSpPr>
          <p:spPr>
            <a:xfrm flipH="1">
              <a:off x="2511470" y="9922617"/>
              <a:ext cx="1385" cy="3550693"/>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329" name="Straight Arrow Connector 328">
              <a:extLst>
                <a:ext uri="{FF2B5EF4-FFF2-40B4-BE49-F238E27FC236}">
                  <a16:creationId xmlns:a16="http://schemas.microsoft.com/office/drawing/2014/main" id="{FA02D44E-0E6C-497F-A2A8-9398105B5687}"/>
                </a:ext>
              </a:extLst>
            </p:cNvPr>
            <p:cNvCxnSpPr>
              <a:cxnSpLocks/>
            </p:cNvCxnSpPr>
            <p:nvPr/>
          </p:nvCxnSpPr>
          <p:spPr>
            <a:xfrm>
              <a:off x="2526754" y="11543927"/>
              <a:ext cx="181715"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30" name="Straight Arrow Connector 329">
              <a:extLst>
                <a:ext uri="{FF2B5EF4-FFF2-40B4-BE49-F238E27FC236}">
                  <a16:creationId xmlns:a16="http://schemas.microsoft.com/office/drawing/2014/main" id="{F20D3561-32A8-46B5-BD69-61F92008A0F8}"/>
                </a:ext>
              </a:extLst>
            </p:cNvPr>
            <p:cNvCxnSpPr>
              <a:cxnSpLocks/>
            </p:cNvCxnSpPr>
            <p:nvPr/>
          </p:nvCxnSpPr>
          <p:spPr>
            <a:xfrm flipV="1">
              <a:off x="2511989" y="10532639"/>
              <a:ext cx="201744" cy="12117"/>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31" name="Straight Arrow Connector 330">
              <a:extLst>
                <a:ext uri="{FF2B5EF4-FFF2-40B4-BE49-F238E27FC236}">
                  <a16:creationId xmlns:a16="http://schemas.microsoft.com/office/drawing/2014/main" id="{E8FF3345-33D9-4F5A-BD7E-5270CEA52F3E}"/>
                </a:ext>
              </a:extLst>
            </p:cNvPr>
            <p:cNvCxnSpPr>
              <a:cxnSpLocks/>
            </p:cNvCxnSpPr>
            <p:nvPr/>
          </p:nvCxnSpPr>
          <p:spPr>
            <a:xfrm>
              <a:off x="2511311" y="12550556"/>
              <a:ext cx="193666"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32" name="Straight Connector 331">
              <a:extLst>
                <a:ext uri="{FF2B5EF4-FFF2-40B4-BE49-F238E27FC236}">
                  <a16:creationId xmlns:a16="http://schemas.microsoft.com/office/drawing/2014/main" id="{9B337068-7096-41C0-8BCC-D95E9B50A9E1}"/>
                </a:ext>
              </a:extLst>
            </p:cNvPr>
            <p:cNvCxnSpPr>
              <a:cxnSpLocks/>
            </p:cNvCxnSpPr>
            <p:nvPr/>
          </p:nvCxnSpPr>
          <p:spPr>
            <a:xfrm>
              <a:off x="2511311" y="9906254"/>
              <a:ext cx="12107273" cy="45956"/>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333" name="Straight Connector 332">
              <a:extLst>
                <a:ext uri="{FF2B5EF4-FFF2-40B4-BE49-F238E27FC236}">
                  <a16:creationId xmlns:a16="http://schemas.microsoft.com/office/drawing/2014/main" id="{923CFE75-845D-4888-A6AB-577720B25EA3}"/>
                </a:ext>
              </a:extLst>
            </p:cNvPr>
            <p:cNvCxnSpPr>
              <a:cxnSpLocks/>
            </p:cNvCxnSpPr>
            <p:nvPr/>
          </p:nvCxnSpPr>
          <p:spPr>
            <a:xfrm flipH="1">
              <a:off x="5572923" y="9942574"/>
              <a:ext cx="1" cy="3568159"/>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334" name="Straight Arrow Connector 333">
              <a:extLst>
                <a:ext uri="{FF2B5EF4-FFF2-40B4-BE49-F238E27FC236}">
                  <a16:creationId xmlns:a16="http://schemas.microsoft.com/office/drawing/2014/main" id="{A9BB128D-B2CD-4998-90A2-D7F373C78129}"/>
                </a:ext>
              </a:extLst>
            </p:cNvPr>
            <p:cNvCxnSpPr>
              <a:cxnSpLocks/>
            </p:cNvCxnSpPr>
            <p:nvPr/>
          </p:nvCxnSpPr>
          <p:spPr>
            <a:xfrm>
              <a:off x="5568925" y="10582079"/>
              <a:ext cx="244043"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35" name="Straight Arrow Connector 334">
              <a:extLst>
                <a:ext uri="{FF2B5EF4-FFF2-40B4-BE49-F238E27FC236}">
                  <a16:creationId xmlns:a16="http://schemas.microsoft.com/office/drawing/2014/main" id="{FDFD2D19-F096-4278-B6DB-0E8642A371EC}"/>
                </a:ext>
              </a:extLst>
            </p:cNvPr>
            <p:cNvCxnSpPr>
              <a:cxnSpLocks/>
            </p:cNvCxnSpPr>
            <p:nvPr/>
          </p:nvCxnSpPr>
          <p:spPr>
            <a:xfrm>
              <a:off x="5582992" y="12426544"/>
              <a:ext cx="244043"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36" name="Straight Arrow Connector 335">
              <a:extLst>
                <a:ext uri="{FF2B5EF4-FFF2-40B4-BE49-F238E27FC236}">
                  <a16:creationId xmlns:a16="http://schemas.microsoft.com/office/drawing/2014/main" id="{ECBDA8AF-BE4D-45D2-B986-D98E84725115}"/>
                </a:ext>
              </a:extLst>
            </p:cNvPr>
            <p:cNvCxnSpPr>
              <a:cxnSpLocks/>
            </p:cNvCxnSpPr>
            <p:nvPr/>
          </p:nvCxnSpPr>
          <p:spPr>
            <a:xfrm>
              <a:off x="5582992" y="11497601"/>
              <a:ext cx="244043"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39" name="Straight Arrow Connector 338">
              <a:extLst>
                <a:ext uri="{FF2B5EF4-FFF2-40B4-BE49-F238E27FC236}">
                  <a16:creationId xmlns:a16="http://schemas.microsoft.com/office/drawing/2014/main" id="{EAEA9169-2EE1-4F4B-BD56-452C4B8687DD}"/>
                </a:ext>
              </a:extLst>
            </p:cNvPr>
            <p:cNvCxnSpPr>
              <a:cxnSpLocks/>
            </p:cNvCxnSpPr>
            <p:nvPr/>
          </p:nvCxnSpPr>
          <p:spPr>
            <a:xfrm>
              <a:off x="2532888" y="13473310"/>
              <a:ext cx="193666"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43" name="Straight Arrow Connector 342">
              <a:extLst>
                <a:ext uri="{FF2B5EF4-FFF2-40B4-BE49-F238E27FC236}">
                  <a16:creationId xmlns:a16="http://schemas.microsoft.com/office/drawing/2014/main" id="{7D415738-9B46-4F06-B61C-330BE3F5EE30}"/>
                </a:ext>
              </a:extLst>
            </p:cNvPr>
            <p:cNvCxnSpPr>
              <a:cxnSpLocks/>
            </p:cNvCxnSpPr>
            <p:nvPr/>
          </p:nvCxnSpPr>
          <p:spPr>
            <a:xfrm>
              <a:off x="5582992" y="13510733"/>
              <a:ext cx="244043"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44" name="Straight Connector 343">
              <a:extLst>
                <a:ext uri="{FF2B5EF4-FFF2-40B4-BE49-F238E27FC236}">
                  <a16:creationId xmlns:a16="http://schemas.microsoft.com/office/drawing/2014/main" id="{081D3F6F-BD7E-4A00-86FC-479F8F5CB06C}"/>
                </a:ext>
              </a:extLst>
            </p:cNvPr>
            <p:cNvCxnSpPr>
              <a:cxnSpLocks/>
            </p:cNvCxnSpPr>
            <p:nvPr/>
          </p:nvCxnSpPr>
          <p:spPr>
            <a:xfrm flipH="1">
              <a:off x="8623273" y="9942574"/>
              <a:ext cx="1" cy="3568159"/>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345" name="Straight Arrow Connector 344">
              <a:extLst>
                <a:ext uri="{FF2B5EF4-FFF2-40B4-BE49-F238E27FC236}">
                  <a16:creationId xmlns:a16="http://schemas.microsoft.com/office/drawing/2014/main" id="{D785FFE8-DE03-4A3E-B994-DC46A6295233}"/>
                </a:ext>
              </a:extLst>
            </p:cNvPr>
            <p:cNvCxnSpPr>
              <a:cxnSpLocks/>
            </p:cNvCxnSpPr>
            <p:nvPr/>
          </p:nvCxnSpPr>
          <p:spPr>
            <a:xfrm>
              <a:off x="8619275" y="10582079"/>
              <a:ext cx="244043"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46" name="Straight Arrow Connector 345">
              <a:extLst>
                <a:ext uri="{FF2B5EF4-FFF2-40B4-BE49-F238E27FC236}">
                  <a16:creationId xmlns:a16="http://schemas.microsoft.com/office/drawing/2014/main" id="{9CFDDCB6-153E-4A49-8DB3-F47886B9D3A4}"/>
                </a:ext>
              </a:extLst>
            </p:cNvPr>
            <p:cNvCxnSpPr>
              <a:cxnSpLocks/>
            </p:cNvCxnSpPr>
            <p:nvPr/>
          </p:nvCxnSpPr>
          <p:spPr>
            <a:xfrm>
              <a:off x="8633342" y="12426544"/>
              <a:ext cx="244043"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47" name="Straight Arrow Connector 346">
              <a:extLst>
                <a:ext uri="{FF2B5EF4-FFF2-40B4-BE49-F238E27FC236}">
                  <a16:creationId xmlns:a16="http://schemas.microsoft.com/office/drawing/2014/main" id="{4B532FBB-9EA9-41E9-989C-7639CFE1A7BD}"/>
                </a:ext>
              </a:extLst>
            </p:cNvPr>
            <p:cNvCxnSpPr>
              <a:cxnSpLocks/>
            </p:cNvCxnSpPr>
            <p:nvPr/>
          </p:nvCxnSpPr>
          <p:spPr>
            <a:xfrm>
              <a:off x="8633342" y="11497601"/>
              <a:ext cx="244043"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48" name="Straight Arrow Connector 347">
              <a:extLst>
                <a:ext uri="{FF2B5EF4-FFF2-40B4-BE49-F238E27FC236}">
                  <a16:creationId xmlns:a16="http://schemas.microsoft.com/office/drawing/2014/main" id="{8AE56FDC-B3C6-4A83-96CB-197EA01A8654}"/>
                </a:ext>
              </a:extLst>
            </p:cNvPr>
            <p:cNvCxnSpPr>
              <a:cxnSpLocks/>
            </p:cNvCxnSpPr>
            <p:nvPr/>
          </p:nvCxnSpPr>
          <p:spPr>
            <a:xfrm>
              <a:off x="8633342" y="13510733"/>
              <a:ext cx="244043"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50" name="Straight Connector 349">
              <a:extLst>
                <a:ext uri="{FF2B5EF4-FFF2-40B4-BE49-F238E27FC236}">
                  <a16:creationId xmlns:a16="http://schemas.microsoft.com/office/drawing/2014/main" id="{64D74E3D-49E9-4C7D-BB8A-367D799178D1}"/>
                </a:ext>
              </a:extLst>
            </p:cNvPr>
            <p:cNvCxnSpPr>
              <a:cxnSpLocks/>
            </p:cNvCxnSpPr>
            <p:nvPr/>
          </p:nvCxnSpPr>
          <p:spPr>
            <a:xfrm flipH="1">
              <a:off x="11609000" y="9917725"/>
              <a:ext cx="1" cy="3243781"/>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358" name="Straight Connector 357">
              <a:extLst>
                <a:ext uri="{FF2B5EF4-FFF2-40B4-BE49-F238E27FC236}">
                  <a16:creationId xmlns:a16="http://schemas.microsoft.com/office/drawing/2014/main" id="{AF3B116C-26D5-4DEE-9E84-482EF1A63850}"/>
                </a:ext>
              </a:extLst>
            </p:cNvPr>
            <p:cNvCxnSpPr>
              <a:cxnSpLocks/>
            </p:cNvCxnSpPr>
            <p:nvPr/>
          </p:nvCxnSpPr>
          <p:spPr>
            <a:xfrm flipH="1">
              <a:off x="8620502" y="9730015"/>
              <a:ext cx="1" cy="299388"/>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grpSp>
          <p:nvGrpSpPr>
            <p:cNvPr id="23" name="Group 22">
              <a:extLst>
                <a:ext uri="{FF2B5EF4-FFF2-40B4-BE49-F238E27FC236}">
                  <a16:creationId xmlns:a16="http://schemas.microsoft.com/office/drawing/2014/main" id="{99AB5FF1-7EA6-44B4-BC59-5CDF9479463A}"/>
                </a:ext>
              </a:extLst>
            </p:cNvPr>
            <p:cNvGrpSpPr/>
            <p:nvPr/>
          </p:nvGrpSpPr>
          <p:grpSpPr>
            <a:xfrm>
              <a:off x="11614894" y="11146700"/>
              <a:ext cx="5933137" cy="2186518"/>
              <a:chOff x="9436728" y="10764928"/>
              <a:chExt cx="5933137" cy="2186518"/>
            </a:xfrm>
          </p:grpSpPr>
          <p:cxnSp>
            <p:nvCxnSpPr>
              <p:cNvPr id="338" name="Straight Arrow Connector 337">
                <a:extLst>
                  <a:ext uri="{FF2B5EF4-FFF2-40B4-BE49-F238E27FC236}">
                    <a16:creationId xmlns:a16="http://schemas.microsoft.com/office/drawing/2014/main" id="{ED41E800-9EDD-4BD2-86C8-1D746EFAD6D8}"/>
                  </a:ext>
                </a:extLst>
              </p:cNvPr>
              <p:cNvCxnSpPr>
                <a:cxnSpLocks/>
              </p:cNvCxnSpPr>
              <p:nvPr/>
            </p:nvCxnSpPr>
            <p:spPr>
              <a:xfrm>
                <a:off x="9436728" y="12700147"/>
                <a:ext cx="221858"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53" name="Straight Arrow Connector 352">
                <a:extLst>
                  <a:ext uri="{FF2B5EF4-FFF2-40B4-BE49-F238E27FC236}">
                    <a16:creationId xmlns:a16="http://schemas.microsoft.com/office/drawing/2014/main" id="{9AFC0B66-BD5B-4CCC-A66A-54D3FC350FCA}"/>
                  </a:ext>
                </a:extLst>
              </p:cNvPr>
              <p:cNvCxnSpPr>
                <a:cxnSpLocks/>
              </p:cNvCxnSpPr>
              <p:nvPr/>
            </p:nvCxnSpPr>
            <p:spPr>
              <a:xfrm>
                <a:off x="9457381" y="11736533"/>
                <a:ext cx="244043"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54" name="Straight Arrow Connector 353">
                <a:extLst>
                  <a:ext uri="{FF2B5EF4-FFF2-40B4-BE49-F238E27FC236}">
                    <a16:creationId xmlns:a16="http://schemas.microsoft.com/office/drawing/2014/main" id="{968DDA5E-E66B-405B-80D6-B903A4A01862}"/>
                  </a:ext>
                </a:extLst>
              </p:cNvPr>
              <p:cNvCxnSpPr>
                <a:cxnSpLocks/>
              </p:cNvCxnSpPr>
              <p:nvPr/>
            </p:nvCxnSpPr>
            <p:spPr>
              <a:xfrm>
                <a:off x="9440903" y="11019579"/>
                <a:ext cx="244043"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57" name="Straight Arrow Connector 356">
                <a:extLst>
                  <a:ext uri="{FF2B5EF4-FFF2-40B4-BE49-F238E27FC236}">
                    <a16:creationId xmlns:a16="http://schemas.microsoft.com/office/drawing/2014/main" id="{6897425E-E4F0-415A-8B32-981E3A817661}"/>
                  </a:ext>
                </a:extLst>
              </p:cNvPr>
              <p:cNvCxnSpPr>
                <a:cxnSpLocks/>
              </p:cNvCxnSpPr>
              <p:nvPr/>
            </p:nvCxnSpPr>
            <p:spPr>
              <a:xfrm>
                <a:off x="12454274" y="11071563"/>
                <a:ext cx="244043"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325" name="TextBox 324">
                <a:extLst>
                  <a:ext uri="{FF2B5EF4-FFF2-40B4-BE49-F238E27FC236}">
                    <a16:creationId xmlns:a16="http://schemas.microsoft.com/office/drawing/2014/main" id="{5E2DDC3C-5DCE-46D8-96F6-AF5E181E6C52}"/>
                  </a:ext>
                </a:extLst>
              </p:cNvPr>
              <p:cNvSpPr txBox="1"/>
              <p:nvPr/>
            </p:nvSpPr>
            <p:spPr>
              <a:xfrm>
                <a:off x="9902906" y="12413225"/>
                <a:ext cx="2413453" cy="461921"/>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Open Position</a:t>
                </a:r>
              </a:p>
              <a:p>
                <a:r>
                  <a:rPr lang="en-US" sz="1001" b="1" dirty="0">
                    <a:solidFill>
                      <a:schemeClr val="bg1"/>
                    </a:solidFill>
                  </a:rPr>
                  <a:t>              </a:t>
                </a:r>
                <a:endParaRPr lang="en-US" sz="1200" dirty="0">
                  <a:solidFill>
                    <a:schemeClr val="bg1"/>
                  </a:solidFill>
                </a:endParaRPr>
              </a:p>
            </p:txBody>
          </p:sp>
          <p:grpSp>
            <p:nvGrpSpPr>
              <p:cNvPr id="18" name="Group 17">
                <a:extLst>
                  <a:ext uri="{FF2B5EF4-FFF2-40B4-BE49-F238E27FC236}">
                    <a16:creationId xmlns:a16="http://schemas.microsoft.com/office/drawing/2014/main" id="{09284AFD-2BAA-4C95-857F-F31C58A6C71E}"/>
                  </a:ext>
                </a:extLst>
              </p:cNvPr>
              <p:cNvGrpSpPr/>
              <p:nvPr/>
            </p:nvGrpSpPr>
            <p:grpSpPr>
              <a:xfrm>
                <a:off x="9713928" y="12343141"/>
                <a:ext cx="596016" cy="608305"/>
                <a:chOff x="9956274" y="12355566"/>
                <a:chExt cx="596016" cy="608305"/>
              </a:xfrm>
            </p:grpSpPr>
            <p:sp>
              <p:nvSpPr>
                <p:cNvPr id="316" name="Oval 315">
                  <a:extLst>
                    <a:ext uri="{FF2B5EF4-FFF2-40B4-BE49-F238E27FC236}">
                      <a16:creationId xmlns:a16="http://schemas.microsoft.com/office/drawing/2014/main" id="{979B9696-0FD5-4102-A706-8224AA4E8011}"/>
                    </a:ext>
                  </a:extLst>
                </p:cNvPr>
                <p:cNvSpPr/>
                <p:nvPr/>
              </p:nvSpPr>
              <p:spPr>
                <a:xfrm>
                  <a:off x="9956274" y="12355566"/>
                  <a:ext cx="596016" cy="608305"/>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324" name="Picture 323">
                  <a:extLst>
                    <a:ext uri="{FF2B5EF4-FFF2-40B4-BE49-F238E27FC236}">
                      <a16:creationId xmlns:a16="http://schemas.microsoft.com/office/drawing/2014/main" id="{931042BB-1AA2-430B-802D-DD2CF4197B28}"/>
                    </a:ext>
                  </a:extLst>
                </p:cNvPr>
                <p:cNvPicPr>
                  <a:picLocks noChangeAspect="1"/>
                </p:cNvPicPr>
                <p:nvPr/>
              </p:nvPicPr>
              <p:blipFill>
                <a:blip r:embed="rId31" cstate="email">
                  <a:extLst>
                    <a:ext uri="{28A0092B-C50C-407E-A947-70E740481C1C}">
                      <a14:useLocalDpi xmlns:a14="http://schemas.microsoft.com/office/drawing/2010/main" val="0"/>
                    </a:ext>
                  </a:extLst>
                </a:blip>
                <a:stretch>
                  <a:fillRect/>
                </a:stretch>
              </p:blipFill>
              <p:spPr>
                <a:xfrm>
                  <a:off x="10070511" y="12446268"/>
                  <a:ext cx="360801" cy="451000"/>
                </a:xfrm>
                <a:prstGeom prst="rect">
                  <a:avLst/>
                </a:prstGeom>
              </p:spPr>
            </p:pic>
          </p:grpSp>
          <p:sp>
            <p:nvSpPr>
              <p:cNvPr id="326" name="TextBox 325">
                <a:extLst>
                  <a:ext uri="{FF2B5EF4-FFF2-40B4-BE49-F238E27FC236}">
                    <a16:creationId xmlns:a16="http://schemas.microsoft.com/office/drawing/2014/main" id="{A4E283ED-9E9E-4AB8-B6FA-A85CAD4BA16A}"/>
                  </a:ext>
                </a:extLst>
              </p:cNvPr>
              <p:cNvSpPr txBox="1"/>
              <p:nvPr/>
            </p:nvSpPr>
            <p:spPr>
              <a:xfrm>
                <a:off x="9833782" y="11568765"/>
                <a:ext cx="2413453" cy="461921"/>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Open Position</a:t>
                </a:r>
              </a:p>
              <a:p>
                <a:r>
                  <a:rPr lang="en-US" sz="1001" b="1" dirty="0">
                    <a:solidFill>
                      <a:schemeClr val="bg1"/>
                    </a:solidFill>
                  </a:rPr>
                  <a:t>              </a:t>
                </a:r>
                <a:endParaRPr lang="en-US" sz="1200" dirty="0">
                  <a:solidFill>
                    <a:schemeClr val="bg1"/>
                  </a:solidFill>
                </a:endParaRPr>
              </a:p>
            </p:txBody>
          </p:sp>
          <p:sp>
            <p:nvSpPr>
              <p:cNvPr id="363" name="TextBox 362">
                <a:extLst>
                  <a:ext uri="{FF2B5EF4-FFF2-40B4-BE49-F238E27FC236}">
                    <a16:creationId xmlns:a16="http://schemas.microsoft.com/office/drawing/2014/main" id="{BCC4157C-4237-4325-A181-3E68AA8812B9}"/>
                  </a:ext>
                </a:extLst>
              </p:cNvPr>
              <p:cNvSpPr txBox="1"/>
              <p:nvPr/>
            </p:nvSpPr>
            <p:spPr>
              <a:xfrm>
                <a:off x="9812695" y="10831224"/>
                <a:ext cx="2478465" cy="500137"/>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600" b="1" dirty="0">
                    <a:solidFill>
                      <a:schemeClr val="bg1"/>
                    </a:solidFill>
                  </a:rPr>
                  <a:t>          </a:t>
                </a:r>
                <a:r>
                  <a:rPr lang="en-US" sz="1200" b="1" dirty="0">
                    <a:solidFill>
                      <a:schemeClr val="bg1"/>
                    </a:solidFill>
                  </a:rPr>
                  <a:t>Karen Valeria VIDALES</a:t>
                </a:r>
              </a:p>
              <a:p>
                <a:r>
                  <a:rPr lang="en-US" sz="1050" b="1" dirty="0">
                    <a:solidFill>
                      <a:schemeClr val="bg1"/>
                    </a:solidFill>
                  </a:rPr>
                  <a:t>              </a:t>
                </a:r>
                <a:r>
                  <a:rPr lang="en-US" sz="1000" b="1" dirty="0" err="1">
                    <a:solidFill>
                      <a:schemeClr val="bg1"/>
                    </a:solidFill>
                  </a:rPr>
                  <a:t>Elec.Mech</a:t>
                </a:r>
                <a:r>
                  <a:rPr lang="en-US" sz="1000" b="1" dirty="0">
                    <a:solidFill>
                      <a:schemeClr val="bg1"/>
                    </a:solidFill>
                  </a:rPr>
                  <a:t> Engr, </a:t>
                </a:r>
                <a:r>
                  <a:rPr lang="en-US" sz="800" b="1" dirty="0">
                    <a:solidFill>
                      <a:schemeClr val="bg1"/>
                    </a:solidFill>
                  </a:rPr>
                  <a:t>PIIT MTY MEX </a:t>
                </a:r>
              </a:p>
            </p:txBody>
          </p:sp>
          <p:sp>
            <p:nvSpPr>
              <p:cNvPr id="365" name="TextBox 364">
                <a:extLst>
                  <a:ext uri="{FF2B5EF4-FFF2-40B4-BE49-F238E27FC236}">
                    <a16:creationId xmlns:a16="http://schemas.microsoft.com/office/drawing/2014/main" id="{58800AC8-FC34-4CDF-8797-528634055F39}"/>
                  </a:ext>
                </a:extLst>
              </p:cNvPr>
              <p:cNvSpPr txBox="1"/>
              <p:nvPr/>
            </p:nvSpPr>
            <p:spPr>
              <a:xfrm>
                <a:off x="12956412" y="10788618"/>
                <a:ext cx="2413453" cy="461921"/>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Open Position</a:t>
                </a:r>
              </a:p>
              <a:p>
                <a:r>
                  <a:rPr lang="en-US" sz="1001" b="1" dirty="0">
                    <a:solidFill>
                      <a:schemeClr val="bg1"/>
                    </a:solidFill>
                  </a:rPr>
                  <a:t>              </a:t>
                </a:r>
                <a:endParaRPr lang="en-US" sz="1200" dirty="0">
                  <a:solidFill>
                    <a:schemeClr val="bg1"/>
                  </a:solidFill>
                </a:endParaRPr>
              </a:p>
            </p:txBody>
          </p:sp>
          <p:grpSp>
            <p:nvGrpSpPr>
              <p:cNvPr id="17" name="Group 16">
                <a:extLst>
                  <a:ext uri="{FF2B5EF4-FFF2-40B4-BE49-F238E27FC236}">
                    <a16:creationId xmlns:a16="http://schemas.microsoft.com/office/drawing/2014/main" id="{CAE2453E-B7E3-4DF1-B7E0-35BA8427D452}"/>
                  </a:ext>
                </a:extLst>
              </p:cNvPr>
              <p:cNvGrpSpPr/>
              <p:nvPr/>
            </p:nvGrpSpPr>
            <p:grpSpPr>
              <a:xfrm>
                <a:off x="9680000" y="10764928"/>
                <a:ext cx="596016" cy="608305"/>
                <a:chOff x="9887150" y="10755662"/>
                <a:chExt cx="596016" cy="608305"/>
              </a:xfrm>
            </p:grpSpPr>
            <p:sp>
              <p:nvSpPr>
                <p:cNvPr id="364" name="Oval 363">
                  <a:extLst>
                    <a:ext uri="{FF2B5EF4-FFF2-40B4-BE49-F238E27FC236}">
                      <a16:creationId xmlns:a16="http://schemas.microsoft.com/office/drawing/2014/main" id="{9BDC553D-1257-4EAD-88C8-B4E7374AFD91}"/>
                    </a:ext>
                  </a:extLst>
                </p:cNvPr>
                <p:cNvSpPr/>
                <p:nvPr/>
              </p:nvSpPr>
              <p:spPr>
                <a:xfrm>
                  <a:off x="9887150" y="10755662"/>
                  <a:ext cx="596016" cy="608305"/>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369" name="Picture 368">
                  <a:extLst>
                    <a:ext uri="{FF2B5EF4-FFF2-40B4-BE49-F238E27FC236}">
                      <a16:creationId xmlns:a16="http://schemas.microsoft.com/office/drawing/2014/main" id="{12DDB79F-CC20-4E04-8CC2-E426F21474C7}"/>
                    </a:ext>
                  </a:extLst>
                </p:cNvPr>
                <p:cNvPicPr>
                  <a:picLocks noChangeAspect="1"/>
                </p:cNvPicPr>
                <p:nvPr/>
              </p:nvPicPr>
              <p:blipFill>
                <a:blip r:embed="rId31" cstate="email">
                  <a:extLst>
                    <a:ext uri="{28A0092B-C50C-407E-A947-70E740481C1C}">
                      <a14:useLocalDpi xmlns:a14="http://schemas.microsoft.com/office/drawing/2010/main" val="0"/>
                    </a:ext>
                  </a:extLst>
                </a:blip>
                <a:stretch>
                  <a:fillRect/>
                </a:stretch>
              </p:blipFill>
              <p:spPr>
                <a:xfrm>
                  <a:off x="10019123" y="10845303"/>
                  <a:ext cx="360801" cy="451000"/>
                </a:xfrm>
                <a:prstGeom prst="rect">
                  <a:avLst/>
                </a:prstGeom>
              </p:spPr>
            </p:pic>
          </p:grpSp>
          <p:grpSp>
            <p:nvGrpSpPr>
              <p:cNvPr id="301" name="Group 300">
                <a:extLst>
                  <a:ext uri="{FF2B5EF4-FFF2-40B4-BE49-F238E27FC236}">
                    <a16:creationId xmlns:a16="http://schemas.microsoft.com/office/drawing/2014/main" id="{B1EF768E-8E5F-4178-8C15-45FA820C478E}"/>
                  </a:ext>
                </a:extLst>
              </p:cNvPr>
              <p:cNvGrpSpPr/>
              <p:nvPr/>
            </p:nvGrpSpPr>
            <p:grpSpPr>
              <a:xfrm>
                <a:off x="9676007" y="11503544"/>
                <a:ext cx="596016" cy="608305"/>
                <a:chOff x="9887150" y="10755662"/>
                <a:chExt cx="596016" cy="608305"/>
              </a:xfrm>
            </p:grpSpPr>
            <p:sp>
              <p:nvSpPr>
                <p:cNvPr id="303" name="Oval 302">
                  <a:extLst>
                    <a:ext uri="{FF2B5EF4-FFF2-40B4-BE49-F238E27FC236}">
                      <a16:creationId xmlns:a16="http://schemas.microsoft.com/office/drawing/2014/main" id="{A63DD79A-1F7A-4935-A021-FD40E8D22177}"/>
                    </a:ext>
                  </a:extLst>
                </p:cNvPr>
                <p:cNvSpPr/>
                <p:nvPr/>
              </p:nvSpPr>
              <p:spPr>
                <a:xfrm>
                  <a:off x="9887150" y="10755662"/>
                  <a:ext cx="596016" cy="608305"/>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304" name="Picture 303">
                  <a:extLst>
                    <a:ext uri="{FF2B5EF4-FFF2-40B4-BE49-F238E27FC236}">
                      <a16:creationId xmlns:a16="http://schemas.microsoft.com/office/drawing/2014/main" id="{0B2D3760-54AD-4F22-9060-E2CECF54509D}"/>
                    </a:ext>
                  </a:extLst>
                </p:cNvPr>
                <p:cNvPicPr>
                  <a:picLocks noChangeAspect="1"/>
                </p:cNvPicPr>
                <p:nvPr/>
              </p:nvPicPr>
              <p:blipFill>
                <a:blip r:embed="rId31" cstate="email">
                  <a:extLst>
                    <a:ext uri="{28A0092B-C50C-407E-A947-70E740481C1C}">
                      <a14:useLocalDpi xmlns:a14="http://schemas.microsoft.com/office/drawing/2010/main" val="0"/>
                    </a:ext>
                  </a:extLst>
                </a:blip>
                <a:stretch>
                  <a:fillRect/>
                </a:stretch>
              </p:blipFill>
              <p:spPr>
                <a:xfrm>
                  <a:off x="10019123" y="10845303"/>
                  <a:ext cx="360801" cy="451000"/>
                </a:xfrm>
                <a:prstGeom prst="rect">
                  <a:avLst/>
                </a:prstGeom>
              </p:spPr>
            </p:pic>
          </p:grpSp>
        </p:grpSp>
        <p:sp>
          <p:nvSpPr>
            <p:cNvPr id="496" name="TextBox 495">
              <a:extLst>
                <a:ext uri="{FF2B5EF4-FFF2-40B4-BE49-F238E27FC236}">
                  <a16:creationId xmlns:a16="http://schemas.microsoft.com/office/drawing/2014/main" id="{84DF38AB-B4CF-4E34-9F67-856065E3E131}"/>
                </a:ext>
              </a:extLst>
            </p:cNvPr>
            <p:cNvSpPr txBox="1"/>
            <p:nvPr/>
          </p:nvSpPr>
          <p:spPr>
            <a:xfrm>
              <a:off x="15069007" y="10312860"/>
              <a:ext cx="2842208" cy="461921"/>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pPr algn="ctr"/>
              <a:r>
                <a:rPr lang="en-US" sz="1401" b="1" dirty="0">
                  <a:solidFill>
                    <a:schemeClr val="bg1"/>
                  </a:solidFill>
                </a:rPr>
                <a:t>          </a:t>
              </a:r>
              <a:r>
                <a:rPr lang="en-US" sz="1400" b="1" dirty="0">
                  <a:solidFill>
                    <a:schemeClr val="bg1"/>
                  </a:solidFill>
                </a:rPr>
                <a:t>Alicia Luna</a:t>
              </a:r>
              <a:endParaRPr lang="en-US" sz="1100" b="1" dirty="0">
                <a:solidFill>
                  <a:schemeClr val="bg1"/>
                </a:solidFill>
              </a:endParaRPr>
            </a:p>
            <a:p>
              <a:pPr algn="ctr"/>
              <a:r>
                <a:rPr lang="en-US" sz="1001" b="1" dirty="0">
                  <a:solidFill>
                    <a:schemeClr val="bg1"/>
                  </a:solidFill>
                </a:rPr>
                <a:t>              Eng. Electromechanics- Intern</a:t>
              </a:r>
              <a:endParaRPr lang="en-US" sz="1200" dirty="0">
                <a:solidFill>
                  <a:schemeClr val="bg1"/>
                </a:solidFill>
              </a:endParaRPr>
            </a:p>
          </p:txBody>
        </p:sp>
        <p:pic>
          <p:nvPicPr>
            <p:cNvPr id="1030" name="Picture 6" descr="https://ids.se.com/image/user_male_portrait?img_id=4704400&amp;img_id_token=F%2BJminw7EoxDtiFznmeZAP%2Bne2U%3D&amp;t=1564491088904">
              <a:extLst>
                <a:ext uri="{FF2B5EF4-FFF2-40B4-BE49-F238E27FC236}">
                  <a16:creationId xmlns:a16="http://schemas.microsoft.com/office/drawing/2014/main" id="{984418AC-9BC1-4020-A7C6-4DED4C933786}"/>
                </a:ext>
              </a:extLst>
            </p:cNvPr>
            <p:cNvPicPr preferRelativeResize="0">
              <a:picLocks noChangeArrowheads="1"/>
            </p:cNvPicPr>
            <p:nvPr/>
          </p:nvPicPr>
          <p:blipFill>
            <a:blip r:embed="rId66" cstate="email">
              <a:extLst>
                <a:ext uri="{28A0092B-C50C-407E-A947-70E740481C1C}">
                  <a14:useLocalDpi xmlns:a14="http://schemas.microsoft.com/office/drawing/2010/main" val="0"/>
                </a:ext>
              </a:extLst>
            </a:blip>
            <a:srcRect/>
            <a:stretch>
              <a:fillRect/>
            </a:stretch>
          </p:blipFill>
          <p:spPr bwMode="auto">
            <a:xfrm>
              <a:off x="14932211" y="10301880"/>
              <a:ext cx="667512" cy="786384"/>
            </a:xfrm>
            <a:prstGeom prst="ellipse">
              <a:avLst/>
            </a:prstGeom>
            <a:noFill/>
            <a:extLst>
              <a:ext uri="{909E8E84-426E-40DD-AFC4-6F175D3DCCD1}">
                <a14:hiddenFill xmlns:a14="http://schemas.microsoft.com/office/drawing/2010/main">
                  <a:solidFill>
                    <a:srgbClr val="FFFFFF"/>
                  </a:solidFill>
                </a14:hiddenFill>
              </a:ext>
            </a:extLst>
          </p:spPr>
        </p:pic>
      </p:grpSp>
      <p:cxnSp>
        <p:nvCxnSpPr>
          <p:cNvPr id="527" name="Straight Arrow Connector 526">
            <a:extLst>
              <a:ext uri="{FF2B5EF4-FFF2-40B4-BE49-F238E27FC236}">
                <a16:creationId xmlns:a16="http://schemas.microsoft.com/office/drawing/2014/main" id="{0824E814-331A-43AB-86EC-7524006A5A89}"/>
              </a:ext>
            </a:extLst>
          </p:cNvPr>
          <p:cNvCxnSpPr>
            <a:cxnSpLocks/>
          </p:cNvCxnSpPr>
          <p:nvPr/>
        </p:nvCxnSpPr>
        <p:spPr>
          <a:xfrm>
            <a:off x="14123730" y="10857933"/>
            <a:ext cx="244043"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28" name="Straight Connector 527">
            <a:extLst>
              <a:ext uri="{FF2B5EF4-FFF2-40B4-BE49-F238E27FC236}">
                <a16:creationId xmlns:a16="http://schemas.microsoft.com/office/drawing/2014/main" id="{D6713DAB-4F7F-4778-B86C-1CA4D838DFB6}"/>
              </a:ext>
            </a:extLst>
          </p:cNvPr>
          <p:cNvCxnSpPr>
            <a:cxnSpLocks/>
          </p:cNvCxnSpPr>
          <p:nvPr/>
        </p:nvCxnSpPr>
        <p:spPr>
          <a:xfrm>
            <a:off x="14122835" y="10139588"/>
            <a:ext cx="11200" cy="1498642"/>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pic>
        <p:nvPicPr>
          <p:cNvPr id="361" name="Picture 360">
            <a:extLst>
              <a:ext uri="{FF2B5EF4-FFF2-40B4-BE49-F238E27FC236}">
                <a16:creationId xmlns:a16="http://schemas.microsoft.com/office/drawing/2014/main" id="{1D77E63C-4E4B-4A44-B89C-C4E94D7D2A60}"/>
              </a:ext>
            </a:extLst>
          </p:cNvPr>
          <p:cNvPicPr preferRelativeResize="0">
            <a:picLocks/>
          </p:cNvPicPr>
          <p:nvPr/>
        </p:nvPicPr>
        <p:blipFill rotWithShape="1">
          <a:blip r:embed="rId67"/>
          <a:srcRect l="10563" t="32169" r="79236" b="45103"/>
          <a:stretch/>
        </p:blipFill>
        <p:spPr>
          <a:xfrm>
            <a:off x="884391" y="4364833"/>
            <a:ext cx="667512" cy="786384"/>
          </a:xfrm>
          <a:prstGeom prst="ellipse">
            <a:avLst/>
          </a:prstGeom>
          <a:ln>
            <a:solidFill>
              <a:schemeClr val="accent1"/>
            </a:solidFill>
          </a:ln>
        </p:spPr>
      </p:pic>
      <p:pic>
        <p:nvPicPr>
          <p:cNvPr id="446" name="Picture 445">
            <a:extLst>
              <a:ext uri="{FF2B5EF4-FFF2-40B4-BE49-F238E27FC236}">
                <a16:creationId xmlns:a16="http://schemas.microsoft.com/office/drawing/2014/main" id="{88C56F04-8340-46FD-A113-E0FA1233A246}"/>
              </a:ext>
            </a:extLst>
          </p:cNvPr>
          <p:cNvPicPr>
            <a:picLocks noChangeAspect="1"/>
          </p:cNvPicPr>
          <p:nvPr/>
        </p:nvPicPr>
        <p:blipFill rotWithShape="1">
          <a:blip r:embed="rId67"/>
          <a:srcRect l="10563" t="32169" r="79236" b="45103"/>
          <a:stretch/>
        </p:blipFill>
        <p:spPr>
          <a:xfrm>
            <a:off x="14408489" y="11312049"/>
            <a:ext cx="781595" cy="745860"/>
          </a:xfrm>
          <a:prstGeom prst="ellipse">
            <a:avLst/>
          </a:prstGeom>
          <a:ln>
            <a:solidFill>
              <a:schemeClr val="accent1"/>
            </a:solidFill>
          </a:ln>
        </p:spPr>
      </p:pic>
      <p:pic>
        <p:nvPicPr>
          <p:cNvPr id="8" name="Picture 7">
            <a:extLst>
              <a:ext uri="{FF2B5EF4-FFF2-40B4-BE49-F238E27FC236}">
                <a16:creationId xmlns:a16="http://schemas.microsoft.com/office/drawing/2014/main" id="{285E7F7C-DF5F-4B7F-AFE4-B04768548793}"/>
              </a:ext>
            </a:extLst>
          </p:cNvPr>
          <p:cNvPicPr preferRelativeResize="0">
            <a:picLocks/>
          </p:cNvPicPr>
          <p:nvPr/>
        </p:nvPicPr>
        <p:blipFill rotWithShape="1">
          <a:blip r:embed="rId68" cstate="email">
            <a:extLst>
              <a:ext uri="{28A0092B-C50C-407E-A947-70E740481C1C}">
                <a14:useLocalDpi xmlns:a14="http://schemas.microsoft.com/office/drawing/2010/main" val="0"/>
              </a:ext>
            </a:extLst>
          </a:blip>
          <a:srcRect l="23263" t="-637" r="-757" b="39626"/>
          <a:stretch/>
        </p:blipFill>
        <p:spPr>
          <a:xfrm>
            <a:off x="14886124" y="7595005"/>
            <a:ext cx="667512" cy="786384"/>
          </a:xfrm>
          <a:prstGeom prst="ellipse">
            <a:avLst/>
          </a:prstGeom>
        </p:spPr>
      </p:pic>
      <p:pic>
        <p:nvPicPr>
          <p:cNvPr id="20" name="Picture 19">
            <a:extLst>
              <a:ext uri="{FF2B5EF4-FFF2-40B4-BE49-F238E27FC236}">
                <a16:creationId xmlns:a16="http://schemas.microsoft.com/office/drawing/2014/main" id="{A272F194-49B4-4AB4-9F4B-57C55631DD12}"/>
              </a:ext>
            </a:extLst>
          </p:cNvPr>
          <p:cNvPicPr preferRelativeResize="0">
            <a:picLocks/>
          </p:cNvPicPr>
          <p:nvPr/>
        </p:nvPicPr>
        <p:blipFill rotWithShape="1">
          <a:blip r:embed="rId69" cstate="email">
            <a:extLst>
              <a:ext uri="{28A0092B-C50C-407E-A947-70E740481C1C}">
                <a14:useLocalDpi xmlns:a14="http://schemas.microsoft.com/office/drawing/2010/main" val="0"/>
              </a:ext>
            </a:extLst>
          </a:blip>
          <a:srcRect l="6123" t="10505" r="10034" b="10153"/>
          <a:stretch/>
        </p:blipFill>
        <p:spPr>
          <a:xfrm>
            <a:off x="14886124" y="6776115"/>
            <a:ext cx="667512" cy="786384"/>
          </a:xfrm>
          <a:prstGeom prst="ellipse">
            <a:avLst/>
          </a:prstGeom>
        </p:spPr>
      </p:pic>
      <p:pic>
        <p:nvPicPr>
          <p:cNvPr id="22" name="Picture 21">
            <a:extLst>
              <a:ext uri="{FF2B5EF4-FFF2-40B4-BE49-F238E27FC236}">
                <a16:creationId xmlns:a16="http://schemas.microsoft.com/office/drawing/2014/main" id="{F48E3A6C-DEC2-46EA-BAD5-4CEBCAB5145C}"/>
              </a:ext>
            </a:extLst>
          </p:cNvPr>
          <p:cNvPicPr preferRelativeResize="0">
            <a:picLocks/>
          </p:cNvPicPr>
          <p:nvPr/>
        </p:nvPicPr>
        <p:blipFill>
          <a:blip r:embed="rId70" cstate="email">
            <a:extLst>
              <a:ext uri="{28A0092B-C50C-407E-A947-70E740481C1C}">
                <a14:useLocalDpi xmlns:a14="http://schemas.microsoft.com/office/drawing/2010/main" val="0"/>
              </a:ext>
            </a:extLst>
          </a:blip>
          <a:stretch>
            <a:fillRect/>
          </a:stretch>
        </p:blipFill>
        <p:spPr>
          <a:xfrm>
            <a:off x="8443908" y="12270788"/>
            <a:ext cx="667512" cy="786384"/>
          </a:xfrm>
          <a:prstGeom prst="ellipse">
            <a:avLst/>
          </a:prstGeom>
        </p:spPr>
      </p:pic>
    </p:spTree>
    <p:extLst>
      <p:ext uri="{BB962C8B-B14F-4D97-AF65-F5344CB8AC3E}">
        <p14:creationId xmlns:p14="http://schemas.microsoft.com/office/powerpoint/2010/main" val="40562934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E176236-8A1F-4EF5-9D42-3F959A2C565C}"/>
              </a:ext>
            </a:extLst>
          </p:cNvPr>
          <p:cNvSpPr>
            <a:spLocks noGrp="1"/>
          </p:cNvSpPr>
          <p:nvPr>
            <p:ph type="sldNum" sz="quarter" idx="4"/>
          </p:nvPr>
        </p:nvSpPr>
        <p:spPr/>
        <p:txBody>
          <a:bodyPr/>
          <a:lstStyle/>
          <a:p>
            <a:r>
              <a:rPr lang="en-US"/>
              <a:t>Page </a:t>
            </a:r>
            <a:fld id="{5A9C12DC-491F-9444-86A2-13AC5C62A2FC}" type="slidenum">
              <a:rPr lang="en-US" smtClean="0"/>
              <a:pPr/>
              <a:t>2</a:t>
            </a:fld>
            <a:endParaRPr lang="en-US" dirty="0"/>
          </a:p>
        </p:txBody>
      </p:sp>
      <p:sp>
        <p:nvSpPr>
          <p:cNvPr id="3" name="Footer Placeholder 2">
            <a:extLst>
              <a:ext uri="{FF2B5EF4-FFF2-40B4-BE49-F238E27FC236}">
                <a16:creationId xmlns:a16="http://schemas.microsoft.com/office/drawing/2014/main" id="{4D40940E-3B69-4B47-9D5E-A4F9F0FD1E42}"/>
              </a:ext>
            </a:extLst>
          </p:cNvPr>
          <p:cNvSpPr>
            <a:spLocks noGrp="1"/>
          </p:cNvSpPr>
          <p:nvPr>
            <p:ph type="ftr" sz="quarter" idx="3"/>
          </p:nvPr>
        </p:nvSpPr>
        <p:spPr/>
        <p:txBody>
          <a:bodyPr/>
          <a:lstStyle/>
          <a:p>
            <a:r>
              <a:rPr lang="en-US"/>
              <a:t>Confidential Property of Schneider Electric |</a:t>
            </a:r>
            <a:endParaRPr lang="en-US" dirty="0"/>
          </a:p>
        </p:txBody>
      </p:sp>
      <p:sp>
        <p:nvSpPr>
          <p:cNvPr id="4" name="Oval 3">
            <a:extLst>
              <a:ext uri="{FF2B5EF4-FFF2-40B4-BE49-F238E27FC236}">
                <a16:creationId xmlns:a16="http://schemas.microsoft.com/office/drawing/2014/main" id="{F031F99D-446B-4D47-8391-9D3E3FE5EA82}"/>
              </a:ext>
            </a:extLst>
          </p:cNvPr>
          <p:cNvSpPr/>
          <p:nvPr/>
        </p:nvSpPr>
        <p:spPr>
          <a:xfrm>
            <a:off x="831022" y="4332803"/>
            <a:ext cx="766920" cy="748720"/>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77A04F24-2845-4C0F-9340-CB5B486CC3F6}"/>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948026" y="4331023"/>
            <a:ext cx="546005" cy="682505"/>
          </a:xfrm>
          <a:prstGeom prst="rect">
            <a:avLst/>
          </a:prstGeom>
        </p:spPr>
      </p:pic>
      <p:pic>
        <p:nvPicPr>
          <p:cNvPr id="6" name="Picture 5">
            <a:extLst>
              <a:ext uri="{FF2B5EF4-FFF2-40B4-BE49-F238E27FC236}">
                <a16:creationId xmlns:a16="http://schemas.microsoft.com/office/drawing/2014/main" id="{C6BEB196-04D6-4A70-AB49-7A008344F4FE}"/>
              </a:ext>
            </a:extLst>
          </p:cNvPr>
          <p:cNvPicPr>
            <a:picLocks noChangeAspect="1"/>
          </p:cNvPicPr>
          <p:nvPr/>
        </p:nvPicPr>
        <p:blipFill rotWithShape="1">
          <a:blip r:embed="rId3"/>
          <a:srcRect l="10082" t="30415" r="78644" b="43587"/>
          <a:stretch/>
        </p:blipFill>
        <p:spPr>
          <a:xfrm>
            <a:off x="9093200" y="6070600"/>
            <a:ext cx="1549400" cy="1530350"/>
          </a:xfrm>
          <a:prstGeom prst="ellipse">
            <a:avLst/>
          </a:prstGeom>
        </p:spPr>
      </p:pic>
    </p:spTree>
    <p:extLst>
      <p:ext uri="{BB962C8B-B14F-4D97-AF65-F5344CB8AC3E}">
        <p14:creationId xmlns:p14="http://schemas.microsoft.com/office/powerpoint/2010/main" val="18014998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a:xfrm>
            <a:off x="9650533" y="14279571"/>
            <a:ext cx="1839915" cy="92461"/>
          </a:xfrm>
        </p:spPr>
        <p:txBody>
          <a:bodyPr/>
          <a:lstStyle/>
          <a:p>
            <a:r>
              <a:rPr lang="en-US" dirty="0"/>
              <a:t>Page </a:t>
            </a:r>
            <a:fld id="{5A9C12DC-491F-9444-86A2-13AC5C62A2FC}" type="slidenum">
              <a:rPr lang="en-US" smtClean="0"/>
              <a:pPr/>
              <a:t>3</a:t>
            </a:fld>
            <a:endParaRPr lang="en-US" dirty="0"/>
          </a:p>
        </p:txBody>
      </p:sp>
      <p:sp>
        <p:nvSpPr>
          <p:cNvPr id="4" name="Footer Placeholder 3"/>
          <p:cNvSpPr>
            <a:spLocks noGrp="1"/>
          </p:cNvSpPr>
          <p:nvPr>
            <p:ph type="ftr" sz="quarter" idx="3"/>
          </p:nvPr>
        </p:nvSpPr>
        <p:spPr>
          <a:xfrm>
            <a:off x="4416379" y="14279571"/>
            <a:ext cx="5284185" cy="92461"/>
          </a:xfrm>
        </p:spPr>
        <p:txBody>
          <a:bodyPr/>
          <a:lstStyle/>
          <a:p>
            <a:r>
              <a:rPr lang="en-US" dirty="0"/>
              <a:t>Confidential Property of Schneider Electric |</a:t>
            </a:r>
          </a:p>
        </p:txBody>
      </p:sp>
      <p:sp>
        <p:nvSpPr>
          <p:cNvPr id="8" name="Oval 7">
            <a:extLst>
              <a:ext uri="{FF2B5EF4-FFF2-40B4-BE49-F238E27FC236}">
                <a16:creationId xmlns:a16="http://schemas.microsoft.com/office/drawing/2014/main" id="{0D52B3F0-90AB-44BE-BA01-D7961050BCD0}"/>
              </a:ext>
            </a:extLst>
          </p:cNvPr>
          <p:cNvSpPr/>
          <p:nvPr/>
        </p:nvSpPr>
        <p:spPr>
          <a:xfrm>
            <a:off x="12558595" y="3168223"/>
            <a:ext cx="2131771" cy="2063707"/>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237" dirty="0"/>
          </a:p>
        </p:txBody>
      </p:sp>
      <p:sp>
        <p:nvSpPr>
          <p:cNvPr id="6" name="TextBox 5">
            <a:extLst>
              <a:ext uri="{FF2B5EF4-FFF2-40B4-BE49-F238E27FC236}">
                <a16:creationId xmlns:a16="http://schemas.microsoft.com/office/drawing/2014/main" id="{7A71627F-EA25-4B5F-AA2C-94EF8237760A}"/>
              </a:ext>
            </a:extLst>
          </p:cNvPr>
          <p:cNvSpPr txBox="1"/>
          <p:nvPr/>
        </p:nvSpPr>
        <p:spPr>
          <a:xfrm>
            <a:off x="9822623" y="718856"/>
            <a:ext cx="12357175" cy="1546449"/>
          </a:xfrm>
          <a:prstGeom prst="rect">
            <a:avLst/>
          </a:prstGeom>
          <a:noFill/>
        </p:spPr>
        <p:txBody>
          <a:bodyPr wrap="square" lIns="270256" tIns="135128" rIns="270256" bIns="135128">
            <a:spAutoFit/>
            <a:scene3d>
              <a:camera prst="orthographicFront"/>
              <a:lightRig rig="threePt" dir="t"/>
            </a:scene3d>
            <a:sp3d extrusionH="57150">
              <a:bevelT w="82550" h="38100" prst="coolSlant"/>
            </a:sp3d>
          </a:bodyPr>
          <a:lstStyle>
            <a:defPPr>
              <a:defRPr lang="en-US"/>
            </a:defPPr>
            <a:lvl1pPr algn="ctr">
              <a:defRPr sz="2800" b="1" cap="none" spc="50">
                <a:ln w="0"/>
                <a:solidFill>
                  <a:schemeClr val="tx2">
                    <a:lumMod val="75000"/>
                  </a:schemeClr>
                </a:solidFill>
                <a:effectLst>
                  <a:innerShdw dist="50800" dir="5400000">
                    <a:schemeClr val="tx1">
                      <a:lumMod val="50000"/>
                      <a:lumOff val="50000"/>
                    </a:schemeClr>
                  </a:innerShdw>
                </a:effectLst>
                <a:latin typeface="Segoe UI" panose="020B0502040204020203" pitchFamily="34" charset="0"/>
                <a:cs typeface="Segoe UI" panose="020B0502040204020203" pitchFamily="34" charset="0"/>
              </a:defRPr>
            </a:lvl1pPr>
          </a:lstStyle>
          <a:p>
            <a:r>
              <a:rPr lang="es-419" sz="8276" dirty="0"/>
              <a:t>Business Unit Partners</a:t>
            </a:r>
            <a:endParaRPr lang="en-US" sz="8276" dirty="0"/>
          </a:p>
        </p:txBody>
      </p:sp>
      <p:grpSp>
        <p:nvGrpSpPr>
          <p:cNvPr id="10" name="Group 9">
            <a:extLst>
              <a:ext uri="{FF2B5EF4-FFF2-40B4-BE49-F238E27FC236}">
                <a16:creationId xmlns:a16="http://schemas.microsoft.com/office/drawing/2014/main" id="{6649EDAC-03BF-409B-AFA9-69CEC726BB2F}"/>
              </a:ext>
            </a:extLst>
          </p:cNvPr>
          <p:cNvGrpSpPr/>
          <p:nvPr/>
        </p:nvGrpSpPr>
        <p:grpSpPr>
          <a:xfrm>
            <a:off x="4283769" y="3169355"/>
            <a:ext cx="22297626" cy="7922236"/>
            <a:chOff x="4283769" y="3169355"/>
            <a:chExt cx="22297626" cy="7922236"/>
          </a:xfrm>
        </p:grpSpPr>
        <p:sp>
          <p:nvSpPr>
            <p:cNvPr id="2" name="TextBox 1">
              <a:extLst>
                <a:ext uri="{FF2B5EF4-FFF2-40B4-BE49-F238E27FC236}">
                  <a16:creationId xmlns:a16="http://schemas.microsoft.com/office/drawing/2014/main" id="{2823A24A-7448-4DBD-8983-EA71ED990F1C}"/>
                </a:ext>
              </a:extLst>
            </p:cNvPr>
            <p:cNvSpPr txBox="1"/>
            <p:nvPr/>
          </p:nvSpPr>
          <p:spPr>
            <a:xfrm>
              <a:off x="13328398" y="3209999"/>
              <a:ext cx="8028559" cy="1820819"/>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600" b="1" dirty="0">
                  <a:solidFill>
                    <a:schemeClr val="bg1"/>
                  </a:solidFill>
                </a:rPr>
                <a:t> Horacio Galicia</a:t>
              </a:r>
              <a:endParaRPr lang="en-US" sz="3547" b="1" dirty="0">
                <a:solidFill>
                  <a:schemeClr val="bg1"/>
                </a:solidFill>
              </a:endParaRPr>
            </a:p>
            <a:p>
              <a:r>
                <a:rPr lang="en-US" sz="3547" b="1" dirty="0">
                  <a:solidFill>
                    <a:schemeClr val="bg1"/>
                  </a:solidFill>
                </a:rPr>
                <a:t>	</a:t>
              </a:r>
              <a:r>
                <a:rPr lang="en-US" sz="2956" b="1" dirty="0">
                  <a:solidFill>
                    <a:schemeClr val="bg1"/>
                  </a:solidFill>
                </a:rPr>
                <a:t>Director Transformation,</a:t>
              </a:r>
              <a:r>
                <a:rPr lang="en-US" sz="3251" b="1" dirty="0">
                  <a:solidFill>
                    <a:schemeClr val="bg1"/>
                  </a:solidFill>
                </a:rPr>
                <a:t> </a:t>
              </a:r>
              <a:r>
                <a:rPr lang="en-US" sz="2364" b="1" dirty="0">
                  <a:solidFill>
                    <a:schemeClr val="bg1"/>
                  </a:solidFill>
                </a:rPr>
                <a:t>MTY,MEX</a:t>
              </a:r>
            </a:p>
            <a:p>
              <a:r>
                <a:rPr lang="en-US" sz="3547" dirty="0">
                  <a:solidFill>
                    <a:schemeClr val="bg1"/>
                  </a:solidFill>
                </a:rPr>
                <a:t>	</a:t>
              </a:r>
              <a:endParaRPr lang="en-US" sz="2956" dirty="0">
                <a:solidFill>
                  <a:schemeClr val="bg1"/>
                </a:solidFill>
              </a:endParaRPr>
            </a:p>
          </p:txBody>
        </p:sp>
        <p:cxnSp>
          <p:nvCxnSpPr>
            <p:cNvPr id="17" name="Straight Arrow Connector 16">
              <a:extLst>
                <a:ext uri="{FF2B5EF4-FFF2-40B4-BE49-F238E27FC236}">
                  <a16:creationId xmlns:a16="http://schemas.microsoft.com/office/drawing/2014/main" id="{7BED4402-EE25-42BE-A5BB-D5A187BA66CB}"/>
                </a:ext>
              </a:extLst>
            </p:cNvPr>
            <p:cNvCxnSpPr>
              <a:cxnSpLocks/>
            </p:cNvCxnSpPr>
            <p:nvPr/>
          </p:nvCxnSpPr>
          <p:spPr>
            <a:xfrm flipV="1">
              <a:off x="13559330" y="5308883"/>
              <a:ext cx="0" cy="607059"/>
            </a:xfrm>
            <a:prstGeom prst="straightConnector1">
              <a:avLst/>
            </a:prstGeom>
            <a:ln w="1905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C53F6F9D-B907-4919-9F45-3973909C1E17}"/>
                </a:ext>
              </a:extLst>
            </p:cNvPr>
            <p:cNvCxnSpPr>
              <a:cxnSpLocks/>
            </p:cNvCxnSpPr>
            <p:nvPr/>
          </p:nvCxnSpPr>
          <p:spPr>
            <a:xfrm>
              <a:off x="4283769" y="5915943"/>
              <a:ext cx="9305172" cy="0"/>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65" name="Straight Connector 64">
              <a:extLst>
                <a:ext uri="{FF2B5EF4-FFF2-40B4-BE49-F238E27FC236}">
                  <a16:creationId xmlns:a16="http://schemas.microsoft.com/office/drawing/2014/main" id="{52ED4FD1-4B1F-4237-A539-A4E253BAAA2C}"/>
                </a:ext>
              </a:extLst>
            </p:cNvPr>
            <p:cNvCxnSpPr>
              <a:cxnSpLocks/>
            </p:cNvCxnSpPr>
            <p:nvPr/>
          </p:nvCxnSpPr>
          <p:spPr>
            <a:xfrm>
              <a:off x="4283769" y="5915942"/>
              <a:ext cx="17153" cy="3508230"/>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70" name="Straight Arrow Connector 69">
              <a:extLst>
                <a:ext uri="{FF2B5EF4-FFF2-40B4-BE49-F238E27FC236}">
                  <a16:creationId xmlns:a16="http://schemas.microsoft.com/office/drawing/2014/main" id="{1E6FF56E-D66D-4F80-94C8-388D24618C66}"/>
                </a:ext>
              </a:extLst>
            </p:cNvPr>
            <p:cNvCxnSpPr>
              <a:cxnSpLocks/>
              <a:endCxn id="141" idx="2"/>
            </p:cNvCxnSpPr>
            <p:nvPr/>
          </p:nvCxnSpPr>
          <p:spPr>
            <a:xfrm flipV="1">
              <a:off x="4300922" y="7168456"/>
              <a:ext cx="691628" cy="782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1" name="Straight Arrow Connector 70">
              <a:extLst>
                <a:ext uri="{FF2B5EF4-FFF2-40B4-BE49-F238E27FC236}">
                  <a16:creationId xmlns:a16="http://schemas.microsoft.com/office/drawing/2014/main" id="{39D79BAC-FCF9-44DA-824C-4CF71E0E3E71}"/>
                </a:ext>
              </a:extLst>
            </p:cNvPr>
            <p:cNvCxnSpPr>
              <a:cxnSpLocks/>
            </p:cNvCxnSpPr>
            <p:nvPr/>
          </p:nvCxnSpPr>
          <p:spPr>
            <a:xfrm>
              <a:off x="4307894" y="9424172"/>
              <a:ext cx="702927"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4" name="Straight Connector 83">
              <a:extLst>
                <a:ext uri="{FF2B5EF4-FFF2-40B4-BE49-F238E27FC236}">
                  <a16:creationId xmlns:a16="http://schemas.microsoft.com/office/drawing/2014/main" id="{D99845B7-6D53-4E92-8386-0327FF403BF8}"/>
                </a:ext>
              </a:extLst>
            </p:cNvPr>
            <p:cNvCxnSpPr>
              <a:cxnSpLocks/>
            </p:cNvCxnSpPr>
            <p:nvPr/>
          </p:nvCxnSpPr>
          <p:spPr>
            <a:xfrm>
              <a:off x="13559330" y="5915943"/>
              <a:ext cx="4786998" cy="0"/>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86" name="Straight Connector 85">
              <a:extLst>
                <a:ext uri="{FF2B5EF4-FFF2-40B4-BE49-F238E27FC236}">
                  <a16:creationId xmlns:a16="http://schemas.microsoft.com/office/drawing/2014/main" id="{43FAA9AF-451B-4FFF-B86E-965EC8548ECA}"/>
                </a:ext>
              </a:extLst>
            </p:cNvPr>
            <p:cNvCxnSpPr>
              <a:cxnSpLocks/>
            </p:cNvCxnSpPr>
            <p:nvPr/>
          </p:nvCxnSpPr>
          <p:spPr>
            <a:xfrm>
              <a:off x="18297354" y="5915943"/>
              <a:ext cx="33063" cy="4331396"/>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87" name="Straight Arrow Connector 86">
              <a:extLst>
                <a:ext uri="{FF2B5EF4-FFF2-40B4-BE49-F238E27FC236}">
                  <a16:creationId xmlns:a16="http://schemas.microsoft.com/office/drawing/2014/main" id="{8E0F842C-29F0-48FE-9763-CA1071751917}"/>
                </a:ext>
              </a:extLst>
            </p:cNvPr>
            <p:cNvCxnSpPr>
              <a:cxnSpLocks/>
            </p:cNvCxnSpPr>
            <p:nvPr/>
          </p:nvCxnSpPr>
          <p:spPr>
            <a:xfrm>
              <a:off x="20687493" y="7176276"/>
              <a:ext cx="669464"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1" name="Straight Arrow Connector 90">
              <a:extLst>
                <a:ext uri="{FF2B5EF4-FFF2-40B4-BE49-F238E27FC236}">
                  <a16:creationId xmlns:a16="http://schemas.microsoft.com/office/drawing/2014/main" id="{67B4D264-E9DD-4314-B370-E4B98D6E3640}"/>
                </a:ext>
              </a:extLst>
            </p:cNvPr>
            <p:cNvCxnSpPr>
              <a:cxnSpLocks/>
            </p:cNvCxnSpPr>
            <p:nvPr/>
          </p:nvCxnSpPr>
          <p:spPr>
            <a:xfrm>
              <a:off x="18394875" y="10242963"/>
              <a:ext cx="669464"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128" name="TextBox 127">
              <a:extLst>
                <a:ext uri="{FF2B5EF4-FFF2-40B4-BE49-F238E27FC236}">
                  <a16:creationId xmlns:a16="http://schemas.microsoft.com/office/drawing/2014/main" id="{0685251F-B074-4EE8-B164-951BC400E21C}"/>
                </a:ext>
              </a:extLst>
            </p:cNvPr>
            <p:cNvSpPr txBox="1"/>
            <p:nvPr/>
          </p:nvSpPr>
          <p:spPr>
            <a:xfrm>
              <a:off x="19784457" y="6318939"/>
              <a:ext cx="6775603" cy="1729833"/>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Alejandra Romero</a:t>
              </a:r>
            </a:p>
            <a:p>
              <a:r>
                <a:rPr lang="en-US" sz="3547" dirty="0">
                  <a:solidFill>
                    <a:schemeClr val="bg1"/>
                  </a:solidFill>
                </a:rPr>
                <a:t>	</a:t>
              </a:r>
              <a:r>
                <a:rPr lang="en-US" sz="2800" b="1" dirty="0">
                  <a:solidFill>
                    <a:schemeClr val="bg1"/>
                  </a:solidFill>
                </a:rPr>
                <a:t>Industry, Digital Energy &amp; IT, </a:t>
              </a:r>
              <a:endParaRPr lang="en-US" sz="2956" b="1" dirty="0">
                <a:solidFill>
                  <a:schemeClr val="bg1"/>
                </a:solidFill>
              </a:endParaRPr>
            </a:p>
            <a:p>
              <a:r>
                <a:rPr lang="en-US" sz="2956" b="1" dirty="0">
                  <a:solidFill>
                    <a:schemeClr val="bg1"/>
                  </a:solidFill>
                </a:rPr>
                <a:t>              </a:t>
              </a:r>
              <a:r>
                <a:rPr lang="en-US" sz="2364" b="1" dirty="0">
                  <a:solidFill>
                    <a:schemeClr val="bg1"/>
                  </a:solidFill>
                </a:rPr>
                <a:t>MTY,MEX</a:t>
              </a:r>
              <a:endParaRPr lang="en-US" sz="2956" b="1" dirty="0">
                <a:solidFill>
                  <a:schemeClr val="bg1"/>
                </a:solidFill>
              </a:endParaRPr>
            </a:p>
          </p:txBody>
        </p:sp>
        <p:sp>
          <p:nvSpPr>
            <p:cNvPr id="129" name="Oval 128">
              <a:extLst>
                <a:ext uri="{FF2B5EF4-FFF2-40B4-BE49-F238E27FC236}">
                  <a16:creationId xmlns:a16="http://schemas.microsoft.com/office/drawing/2014/main" id="{AEF83F7D-1764-4FE5-995B-D3863A76317E}"/>
                </a:ext>
              </a:extLst>
            </p:cNvPr>
            <p:cNvSpPr/>
            <p:nvPr/>
          </p:nvSpPr>
          <p:spPr>
            <a:xfrm>
              <a:off x="19035983" y="6178378"/>
              <a:ext cx="2131771" cy="2063707"/>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237" dirty="0"/>
            </a:p>
          </p:txBody>
        </p:sp>
        <p:sp>
          <p:nvSpPr>
            <p:cNvPr id="140" name="TextBox 139">
              <a:extLst>
                <a:ext uri="{FF2B5EF4-FFF2-40B4-BE49-F238E27FC236}">
                  <a16:creationId xmlns:a16="http://schemas.microsoft.com/office/drawing/2014/main" id="{862478C4-43B1-4C6F-993F-940F4B231A5C}"/>
                </a:ext>
              </a:extLst>
            </p:cNvPr>
            <p:cNvSpPr txBox="1"/>
            <p:nvPr/>
          </p:nvSpPr>
          <p:spPr>
            <a:xfrm>
              <a:off x="5762355" y="6031104"/>
              <a:ext cx="7343050" cy="2184701"/>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4138" dirty="0">
                  <a:solidFill>
                    <a:schemeClr val="bg1"/>
                  </a:solidFill>
                </a:rPr>
                <a:t>	</a:t>
              </a:r>
              <a:r>
                <a:rPr lang="en-US" sz="3547" b="1" dirty="0">
                  <a:solidFill>
                    <a:schemeClr val="bg1"/>
                  </a:solidFill>
                </a:rPr>
                <a:t>Karthik Machiraju</a:t>
              </a:r>
            </a:p>
            <a:p>
              <a:r>
                <a:rPr lang="en-US" sz="3547" dirty="0">
                  <a:solidFill>
                    <a:schemeClr val="bg1"/>
                  </a:solidFill>
                </a:rPr>
                <a:t>	</a:t>
              </a:r>
              <a:r>
                <a:rPr lang="en-US" sz="2956" b="1" dirty="0">
                  <a:solidFill>
                    <a:schemeClr val="bg1"/>
                  </a:solidFill>
                </a:rPr>
                <a:t>Home &amp; Distribution, Erlanger,  	KT</a:t>
              </a:r>
            </a:p>
            <a:p>
              <a:r>
                <a:rPr lang="en-US" sz="2956" dirty="0">
                  <a:solidFill>
                    <a:schemeClr val="bg1"/>
                  </a:solidFill>
                </a:rPr>
                <a:t>	</a:t>
              </a:r>
            </a:p>
          </p:txBody>
        </p:sp>
        <p:sp>
          <p:nvSpPr>
            <p:cNvPr id="141" name="Oval 140">
              <a:extLst>
                <a:ext uri="{FF2B5EF4-FFF2-40B4-BE49-F238E27FC236}">
                  <a16:creationId xmlns:a16="http://schemas.microsoft.com/office/drawing/2014/main" id="{222AC7A4-F627-4BF1-A80F-317CFDA6BEB1}"/>
                </a:ext>
              </a:extLst>
            </p:cNvPr>
            <p:cNvSpPr/>
            <p:nvPr/>
          </p:nvSpPr>
          <p:spPr>
            <a:xfrm>
              <a:off x="4992549" y="6136603"/>
              <a:ext cx="2131771" cy="2063707"/>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237" dirty="0"/>
            </a:p>
          </p:txBody>
        </p:sp>
        <p:sp>
          <p:nvSpPr>
            <p:cNvPr id="143" name="TextBox 142">
              <a:extLst>
                <a:ext uri="{FF2B5EF4-FFF2-40B4-BE49-F238E27FC236}">
                  <a16:creationId xmlns:a16="http://schemas.microsoft.com/office/drawing/2014/main" id="{29A4CCF0-DD26-4F77-9E5C-546DE3FC06CB}"/>
                </a:ext>
              </a:extLst>
            </p:cNvPr>
            <p:cNvSpPr txBox="1"/>
            <p:nvPr/>
          </p:nvSpPr>
          <p:spPr>
            <a:xfrm>
              <a:off x="5740217" y="8596048"/>
              <a:ext cx="7348907" cy="1820819"/>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Lei Zackschewski</a:t>
              </a:r>
            </a:p>
            <a:p>
              <a:r>
                <a:rPr lang="en-US" sz="3547" b="1" dirty="0">
                  <a:solidFill>
                    <a:schemeClr val="bg1"/>
                  </a:solidFill>
                </a:rPr>
                <a:t>	</a:t>
              </a:r>
              <a:r>
                <a:rPr lang="en-US" sz="2956" b="1" dirty="0">
                  <a:solidFill>
                    <a:schemeClr val="bg1"/>
                  </a:solidFill>
                </a:rPr>
                <a:t>Power Products, Peru, IN</a:t>
              </a:r>
              <a:endParaRPr lang="en-US" sz="3547" b="1" dirty="0">
                <a:solidFill>
                  <a:schemeClr val="bg1"/>
                </a:solidFill>
              </a:endParaRPr>
            </a:p>
            <a:p>
              <a:r>
                <a:rPr lang="en-US" sz="3547" dirty="0">
                  <a:solidFill>
                    <a:schemeClr val="bg1"/>
                  </a:solidFill>
                </a:rPr>
                <a:t>	</a:t>
              </a:r>
            </a:p>
          </p:txBody>
        </p:sp>
        <p:sp>
          <p:nvSpPr>
            <p:cNvPr id="144" name="Oval 143">
              <a:extLst>
                <a:ext uri="{FF2B5EF4-FFF2-40B4-BE49-F238E27FC236}">
                  <a16:creationId xmlns:a16="http://schemas.microsoft.com/office/drawing/2014/main" id="{1C750C76-C437-414D-99FA-3CEFF95D3AC8}"/>
                </a:ext>
              </a:extLst>
            </p:cNvPr>
            <p:cNvSpPr/>
            <p:nvPr/>
          </p:nvSpPr>
          <p:spPr>
            <a:xfrm>
              <a:off x="5036420" y="8436464"/>
              <a:ext cx="2131771" cy="2063707"/>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237" dirty="0"/>
            </a:p>
          </p:txBody>
        </p:sp>
        <p:cxnSp>
          <p:nvCxnSpPr>
            <p:cNvPr id="47" name="Straight Arrow Connector 46">
              <a:extLst>
                <a:ext uri="{FF2B5EF4-FFF2-40B4-BE49-F238E27FC236}">
                  <a16:creationId xmlns:a16="http://schemas.microsoft.com/office/drawing/2014/main" id="{77344336-6A1D-48CD-87AD-FE2646403DA0}"/>
                </a:ext>
              </a:extLst>
            </p:cNvPr>
            <p:cNvCxnSpPr>
              <a:cxnSpLocks/>
            </p:cNvCxnSpPr>
            <p:nvPr/>
          </p:nvCxnSpPr>
          <p:spPr>
            <a:xfrm flipV="1">
              <a:off x="18314504" y="7227018"/>
              <a:ext cx="691628" cy="782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8" name="Straight Arrow Connector 47">
              <a:extLst>
                <a:ext uri="{FF2B5EF4-FFF2-40B4-BE49-F238E27FC236}">
                  <a16:creationId xmlns:a16="http://schemas.microsoft.com/office/drawing/2014/main" id="{73E549CC-9B0A-40DE-8167-FB5443BD7A28}"/>
                </a:ext>
              </a:extLst>
            </p:cNvPr>
            <p:cNvCxnSpPr>
              <a:cxnSpLocks/>
            </p:cNvCxnSpPr>
            <p:nvPr/>
          </p:nvCxnSpPr>
          <p:spPr>
            <a:xfrm flipV="1">
              <a:off x="18347740" y="10247338"/>
              <a:ext cx="691628" cy="782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pic>
          <p:nvPicPr>
            <p:cNvPr id="34" name="Picture 33">
              <a:extLst>
                <a:ext uri="{FF2B5EF4-FFF2-40B4-BE49-F238E27FC236}">
                  <a16:creationId xmlns:a16="http://schemas.microsoft.com/office/drawing/2014/main" id="{39F84098-EBBC-47A4-82E9-ADDD369F0669}"/>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460404" y="8638211"/>
              <a:ext cx="1283805" cy="1604752"/>
            </a:xfrm>
            <a:prstGeom prst="rect">
              <a:avLst/>
            </a:prstGeom>
          </p:spPr>
        </p:pic>
        <p:pic>
          <p:nvPicPr>
            <p:cNvPr id="7" name="Picture 6">
              <a:extLst>
                <a:ext uri="{FF2B5EF4-FFF2-40B4-BE49-F238E27FC236}">
                  <a16:creationId xmlns:a16="http://schemas.microsoft.com/office/drawing/2014/main" id="{CD609465-A7FE-40BF-AF1F-1B8FAC25AD7C}"/>
                </a:ext>
              </a:extLst>
            </p:cNvPr>
            <p:cNvPicPr>
              <a:picLocks noChangeAspect="1"/>
            </p:cNvPicPr>
            <p:nvPr/>
          </p:nvPicPr>
          <p:blipFill>
            <a:blip r:embed="rId4"/>
            <a:stretch>
              <a:fillRect/>
            </a:stretch>
          </p:blipFill>
          <p:spPr>
            <a:xfrm>
              <a:off x="5030873" y="6094110"/>
              <a:ext cx="2076012" cy="2096364"/>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pic>
          <p:nvPicPr>
            <p:cNvPr id="9" name="Picture 8">
              <a:extLst>
                <a:ext uri="{FF2B5EF4-FFF2-40B4-BE49-F238E27FC236}">
                  <a16:creationId xmlns:a16="http://schemas.microsoft.com/office/drawing/2014/main" id="{54414854-C70B-49B7-852F-652248ECEC3F}"/>
                </a:ext>
              </a:extLst>
            </p:cNvPr>
            <p:cNvPicPr>
              <a:picLocks noChangeAspect="1"/>
            </p:cNvPicPr>
            <p:nvPr/>
          </p:nvPicPr>
          <p:blipFill>
            <a:blip r:embed="rId5"/>
            <a:stretch>
              <a:fillRect/>
            </a:stretch>
          </p:blipFill>
          <p:spPr>
            <a:xfrm>
              <a:off x="19062470" y="6193446"/>
              <a:ext cx="2131771" cy="2106342"/>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pic>
          <p:nvPicPr>
            <p:cNvPr id="32" name="Picture 31">
              <a:extLst>
                <a:ext uri="{FF2B5EF4-FFF2-40B4-BE49-F238E27FC236}">
                  <a16:creationId xmlns:a16="http://schemas.microsoft.com/office/drawing/2014/main" id="{22AE2DD0-40C0-4498-AF72-08B7B097EC15}"/>
                </a:ext>
              </a:extLst>
            </p:cNvPr>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a:off x="12574895" y="3169355"/>
              <a:ext cx="2131771" cy="2136132"/>
            </a:xfrm>
            <a:prstGeom prst="ellipse">
              <a:avLst/>
            </a:prstGeom>
          </p:spPr>
        </p:pic>
        <p:sp>
          <p:nvSpPr>
            <p:cNvPr id="36" name="TextBox 35">
              <a:extLst>
                <a:ext uri="{FF2B5EF4-FFF2-40B4-BE49-F238E27FC236}">
                  <a16:creationId xmlns:a16="http://schemas.microsoft.com/office/drawing/2014/main" id="{A50A05B5-0203-44C5-905A-4803C6AC7413}"/>
                </a:ext>
              </a:extLst>
            </p:cNvPr>
            <p:cNvSpPr txBox="1"/>
            <p:nvPr/>
          </p:nvSpPr>
          <p:spPr>
            <a:xfrm>
              <a:off x="19898318" y="9140280"/>
              <a:ext cx="6683077" cy="1820819"/>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Marlene Garza</a:t>
              </a:r>
            </a:p>
            <a:p>
              <a:r>
                <a:rPr lang="en-US" sz="3547" b="1" dirty="0">
                  <a:solidFill>
                    <a:schemeClr val="bg1"/>
                  </a:solidFill>
                </a:rPr>
                <a:t>	</a:t>
              </a:r>
              <a:r>
                <a:rPr lang="en-US" sz="2956" b="1" dirty="0">
                  <a:solidFill>
                    <a:schemeClr val="bg1"/>
                  </a:solidFill>
                </a:rPr>
                <a:t> Power Systems, MTY MX</a:t>
              </a:r>
            </a:p>
            <a:p>
              <a:r>
                <a:rPr lang="en-US" sz="3547" dirty="0">
                  <a:solidFill>
                    <a:schemeClr val="bg1"/>
                  </a:solidFill>
                </a:rPr>
                <a:t>	</a:t>
              </a:r>
              <a:r>
                <a:rPr lang="en-US" sz="2364" dirty="0">
                  <a:solidFill>
                    <a:schemeClr val="bg1"/>
                  </a:solidFill>
                </a:rPr>
                <a:t> PSA and move administrator.</a:t>
              </a:r>
              <a:endParaRPr lang="en-US" sz="2956" dirty="0">
                <a:solidFill>
                  <a:schemeClr val="bg1"/>
                </a:solidFill>
              </a:endParaRPr>
            </a:p>
          </p:txBody>
        </p:sp>
        <p:pic>
          <p:nvPicPr>
            <p:cNvPr id="33" name="Picture 32">
              <a:extLst>
                <a:ext uri="{FF2B5EF4-FFF2-40B4-BE49-F238E27FC236}">
                  <a16:creationId xmlns:a16="http://schemas.microsoft.com/office/drawing/2014/main" id="{2C45B2DC-1B3E-4B4A-9BDD-F6815381A5D3}"/>
                </a:ext>
              </a:extLst>
            </p:cNvPr>
            <p:cNvPicPr>
              <a:picLocks noChangeAspect="1"/>
            </p:cNvPicPr>
            <p:nvPr/>
          </p:nvPicPr>
          <p:blipFill>
            <a:blip r:embed="rId7"/>
            <a:stretch>
              <a:fillRect/>
            </a:stretch>
          </p:blipFill>
          <p:spPr>
            <a:xfrm>
              <a:off x="19260660" y="9009789"/>
              <a:ext cx="2106717" cy="2081802"/>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grpSp>
    </p:spTree>
    <p:extLst>
      <p:ext uri="{BB962C8B-B14F-4D97-AF65-F5344CB8AC3E}">
        <p14:creationId xmlns:p14="http://schemas.microsoft.com/office/powerpoint/2010/main" val="34431911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r>
              <a:rPr lang="en-US" dirty="0"/>
              <a:t>Page </a:t>
            </a:r>
            <a:fld id="{5A9C12DC-491F-9444-86A2-13AC5C62A2FC}" type="slidenum">
              <a:rPr lang="en-US" smtClean="0"/>
              <a:pPr/>
              <a:t>4</a:t>
            </a:fld>
            <a:endParaRPr lang="en-US" dirty="0"/>
          </a:p>
        </p:txBody>
      </p:sp>
      <p:sp>
        <p:nvSpPr>
          <p:cNvPr id="4" name="Footer Placeholder 3"/>
          <p:cNvSpPr>
            <a:spLocks noGrp="1"/>
          </p:cNvSpPr>
          <p:nvPr>
            <p:ph type="ftr" sz="quarter" idx="3"/>
          </p:nvPr>
        </p:nvSpPr>
        <p:spPr/>
        <p:txBody>
          <a:bodyPr/>
          <a:lstStyle/>
          <a:p>
            <a:r>
              <a:rPr lang="en-US" dirty="0"/>
              <a:t>Confidential Property of Schneider Electric |</a:t>
            </a:r>
          </a:p>
        </p:txBody>
      </p:sp>
      <p:grpSp>
        <p:nvGrpSpPr>
          <p:cNvPr id="20" name="Group 19">
            <a:extLst>
              <a:ext uri="{FF2B5EF4-FFF2-40B4-BE49-F238E27FC236}">
                <a16:creationId xmlns:a16="http://schemas.microsoft.com/office/drawing/2014/main" id="{45A0E8DF-2248-4AB3-A915-F65DE1C36B61}"/>
              </a:ext>
            </a:extLst>
          </p:cNvPr>
          <p:cNvGrpSpPr/>
          <p:nvPr/>
        </p:nvGrpSpPr>
        <p:grpSpPr>
          <a:xfrm>
            <a:off x="3233276" y="2446848"/>
            <a:ext cx="25367557" cy="9796144"/>
            <a:chOff x="208051" y="56203"/>
            <a:chExt cx="8583008" cy="3314485"/>
          </a:xfrm>
        </p:grpSpPr>
        <p:sp>
          <p:nvSpPr>
            <p:cNvPr id="2" name="TextBox 1">
              <a:extLst>
                <a:ext uri="{FF2B5EF4-FFF2-40B4-BE49-F238E27FC236}">
                  <a16:creationId xmlns:a16="http://schemas.microsoft.com/office/drawing/2014/main" id="{2823A24A-7448-4DBD-8983-EA71ED990F1C}"/>
                </a:ext>
              </a:extLst>
            </p:cNvPr>
            <p:cNvSpPr txBox="1"/>
            <p:nvPr/>
          </p:nvSpPr>
          <p:spPr>
            <a:xfrm>
              <a:off x="3550259" y="70488"/>
              <a:ext cx="2269515" cy="616067"/>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Diego Garza</a:t>
              </a:r>
            </a:p>
            <a:p>
              <a:r>
                <a:rPr lang="en-US" sz="3547" b="1" dirty="0">
                  <a:solidFill>
                    <a:schemeClr val="bg1"/>
                  </a:solidFill>
                </a:rPr>
                <a:t>	</a:t>
              </a:r>
              <a:r>
                <a:rPr lang="en-US" sz="2956" b="1" dirty="0">
                  <a:solidFill>
                    <a:schemeClr val="bg1"/>
                  </a:solidFill>
                </a:rPr>
                <a:t>Sr. Manager, MTY MEX</a:t>
              </a:r>
            </a:p>
            <a:p>
              <a:r>
                <a:rPr lang="en-US" sz="3547" dirty="0">
                  <a:solidFill>
                    <a:schemeClr val="bg1"/>
                  </a:solidFill>
                </a:rPr>
                <a:t>	</a:t>
              </a:r>
              <a:r>
                <a:rPr lang="en-US" sz="2956" dirty="0">
                  <a:solidFill>
                    <a:schemeClr val="bg1"/>
                  </a:solidFill>
                </a:rPr>
                <a:t>Leader PM</a:t>
              </a:r>
            </a:p>
          </p:txBody>
        </p:sp>
        <p:sp>
          <p:nvSpPr>
            <p:cNvPr id="8" name="Oval 7">
              <a:extLst>
                <a:ext uri="{FF2B5EF4-FFF2-40B4-BE49-F238E27FC236}">
                  <a16:creationId xmlns:a16="http://schemas.microsoft.com/office/drawing/2014/main" id="{0D52B3F0-90AB-44BE-BA01-D7961050BCD0}"/>
                </a:ext>
              </a:extLst>
            </p:cNvPr>
            <p:cNvSpPr/>
            <p:nvPr/>
          </p:nvSpPr>
          <p:spPr>
            <a:xfrm>
              <a:off x="3291841" y="56203"/>
              <a:ext cx="715619" cy="705678"/>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237" dirty="0"/>
            </a:p>
          </p:txBody>
        </p:sp>
        <p:cxnSp>
          <p:nvCxnSpPr>
            <p:cNvPr id="17" name="Straight Arrow Connector 16">
              <a:extLst>
                <a:ext uri="{FF2B5EF4-FFF2-40B4-BE49-F238E27FC236}">
                  <a16:creationId xmlns:a16="http://schemas.microsoft.com/office/drawing/2014/main" id="{7BED4402-EE25-42BE-A5BB-D5A187BA66CB}"/>
                </a:ext>
              </a:extLst>
            </p:cNvPr>
            <p:cNvCxnSpPr>
              <a:cxnSpLocks/>
            </p:cNvCxnSpPr>
            <p:nvPr/>
          </p:nvCxnSpPr>
          <p:spPr>
            <a:xfrm flipV="1">
              <a:off x="3627780" y="788194"/>
              <a:ext cx="0" cy="136145"/>
            </a:xfrm>
            <a:prstGeom prst="straightConnector1">
              <a:avLst/>
            </a:prstGeom>
            <a:ln w="1905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C53F6F9D-B907-4919-9F45-3973909C1E17}"/>
                </a:ext>
              </a:extLst>
            </p:cNvPr>
            <p:cNvCxnSpPr>
              <a:cxnSpLocks/>
            </p:cNvCxnSpPr>
            <p:nvPr/>
          </p:nvCxnSpPr>
          <p:spPr>
            <a:xfrm>
              <a:off x="215929" y="924339"/>
              <a:ext cx="3557416" cy="0"/>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sp>
          <p:nvSpPr>
            <p:cNvPr id="43" name="TextBox 42">
              <a:extLst>
                <a:ext uri="{FF2B5EF4-FFF2-40B4-BE49-F238E27FC236}">
                  <a16:creationId xmlns:a16="http://schemas.microsoft.com/office/drawing/2014/main" id="{75AC6BE2-F152-40EA-ADE0-B37231116AC8}"/>
                </a:ext>
              </a:extLst>
            </p:cNvPr>
            <p:cNvSpPr txBox="1"/>
            <p:nvPr/>
          </p:nvSpPr>
          <p:spPr>
            <a:xfrm>
              <a:off x="3543067" y="1083791"/>
              <a:ext cx="2310605" cy="616067"/>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Ricardo Ruiz</a:t>
              </a:r>
            </a:p>
            <a:p>
              <a:r>
                <a:rPr lang="en-US" sz="3547" b="1" dirty="0">
                  <a:solidFill>
                    <a:schemeClr val="bg1"/>
                  </a:solidFill>
                </a:rPr>
                <a:t>	</a:t>
              </a:r>
              <a:r>
                <a:rPr lang="en-US" sz="2956" b="1" dirty="0">
                  <a:solidFill>
                    <a:schemeClr val="bg1"/>
                  </a:solidFill>
                </a:rPr>
                <a:t>Prj Manager,  MTY MEX</a:t>
              </a:r>
            </a:p>
            <a:p>
              <a:r>
                <a:rPr lang="en-US" sz="3547" dirty="0">
                  <a:solidFill>
                    <a:schemeClr val="bg1"/>
                  </a:solidFill>
                </a:rPr>
                <a:t>	</a:t>
              </a:r>
              <a:r>
                <a:rPr lang="en-US" sz="2956" dirty="0">
                  <a:solidFill>
                    <a:schemeClr val="bg1"/>
                  </a:solidFill>
                </a:rPr>
                <a:t>QVE, CoS, SBO K1 and K2</a:t>
              </a:r>
              <a:endParaRPr lang="en-US" sz="3547" dirty="0">
                <a:solidFill>
                  <a:schemeClr val="bg1"/>
                </a:solidFill>
              </a:endParaRPr>
            </a:p>
          </p:txBody>
        </p:sp>
        <p:sp>
          <p:nvSpPr>
            <p:cNvPr id="44" name="Oval 43">
              <a:extLst>
                <a:ext uri="{FF2B5EF4-FFF2-40B4-BE49-F238E27FC236}">
                  <a16:creationId xmlns:a16="http://schemas.microsoft.com/office/drawing/2014/main" id="{A2F99329-BDCB-4C48-8C84-D04EEE1D168A}"/>
                </a:ext>
              </a:extLst>
            </p:cNvPr>
            <p:cNvSpPr/>
            <p:nvPr/>
          </p:nvSpPr>
          <p:spPr>
            <a:xfrm>
              <a:off x="3278430" y="1083791"/>
              <a:ext cx="715619" cy="705678"/>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237" dirty="0"/>
            </a:p>
          </p:txBody>
        </p:sp>
        <p:sp>
          <p:nvSpPr>
            <p:cNvPr id="49" name="TextBox 48">
              <a:extLst>
                <a:ext uri="{FF2B5EF4-FFF2-40B4-BE49-F238E27FC236}">
                  <a16:creationId xmlns:a16="http://schemas.microsoft.com/office/drawing/2014/main" id="{119218A9-6648-4D29-9935-F28CCFCA0235}"/>
                </a:ext>
              </a:extLst>
            </p:cNvPr>
            <p:cNvSpPr txBox="1"/>
            <p:nvPr/>
          </p:nvSpPr>
          <p:spPr>
            <a:xfrm>
              <a:off x="3540240" y="1878539"/>
              <a:ext cx="2313432" cy="64683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Osvaldo Balboa</a:t>
              </a:r>
              <a:endParaRPr lang="en-US" sz="4138" b="1" dirty="0">
                <a:solidFill>
                  <a:schemeClr val="bg1"/>
                </a:solidFill>
              </a:endParaRPr>
            </a:p>
            <a:p>
              <a:r>
                <a:rPr lang="en-US" sz="4138" dirty="0">
                  <a:solidFill>
                    <a:schemeClr val="bg1"/>
                  </a:solidFill>
                </a:rPr>
                <a:t>	</a:t>
              </a:r>
              <a:r>
                <a:rPr lang="en-US" sz="2956" b="1" dirty="0">
                  <a:solidFill>
                    <a:schemeClr val="bg1"/>
                  </a:solidFill>
                </a:rPr>
                <a:t>Prj Mgr, MTY MEX</a:t>
              </a:r>
              <a:endParaRPr lang="en-US" sz="3547" b="1" dirty="0">
                <a:solidFill>
                  <a:schemeClr val="bg1"/>
                </a:solidFill>
              </a:endParaRPr>
            </a:p>
            <a:p>
              <a:r>
                <a:rPr lang="en-US" sz="3547" dirty="0">
                  <a:solidFill>
                    <a:schemeClr val="bg1"/>
                  </a:solidFill>
                </a:rPr>
                <a:t>	</a:t>
              </a:r>
              <a:r>
                <a:rPr lang="en-US" sz="2956" dirty="0">
                  <a:solidFill>
                    <a:schemeClr val="bg1"/>
                  </a:solidFill>
                </a:rPr>
                <a:t>QVE, CoS, SBO G´s</a:t>
              </a:r>
              <a:endParaRPr lang="en-US" sz="3547" dirty="0">
                <a:solidFill>
                  <a:schemeClr val="bg1"/>
                </a:solidFill>
              </a:endParaRPr>
            </a:p>
          </p:txBody>
        </p:sp>
        <p:sp>
          <p:nvSpPr>
            <p:cNvPr id="50" name="Oval 49">
              <a:extLst>
                <a:ext uri="{FF2B5EF4-FFF2-40B4-BE49-F238E27FC236}">
                  <a16:creationId xmlns:a16="http://schemas.microsoft.com/office/drawing/2014/main" id="{EB7987D5-A27D-4F41-82A4-D5ED8691BA39}"/>
                </a:ext>
              </a:extLst>
            </p:cNvPr>
            <p:cNvSpPr/>
            <p:nvPr/>
          </p:nvSpPr>
          <p:spPr>
            <a:xfrm>
              <a:off x="3275257" y="1879342"/>
              <a:ext cx="715619" cy="705678"/>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237" dirty="0"/>
            </a:p>
          </p:txBody>
        </p:sp>
        <p:cxnSp>
          <p:nvCxnSpPr>
            <p:cNvPr id="65" name="Straight Connector 64">
              <a:extLst>
                <a:ext uri="{FF2B5EF4-FFF2-40B4-BE49-F238E27FC236}">
                  <a16:creationId xmlns:a16="http://schemas.microsoft.com/office/drawing/2014/main" id="{52ED4FD1-4B1F-4237-A539-A4E253BAAA2C}"/>
                </a:ext>
              </a:extLst>
            </p:cNvPr>
            <p:cNvCxnSpPr>
              <a:cxnSpLocks/>
            </p:cNvCxnSpPr>
            <p:nvPr/>
          </p:nvCxnSpPr>
          <p:spPr>
            <a:xfrm>
              <a:off x="215930" y="924339"/>
              <a:ext cx="0" cy="2082803"/>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70" name="Straight Arrow Connector 69">
              <a:extLst>
                <a:ext uri="{FF2B5EF4-FFF2-40B4-BE49-F238E27FC236}">
                  <a16:creationId xmlns:a16="http://schemas.microsoft.com/office/drawing/2014/main" id="{1E6FF56E-D66D-4F80-94C8-388D24618C66}"/>
                </a:ext>
              </a:extLst>
            </p:cNvPr>
            <p:cNvCxnSpPr>
              <a:cxnSpLocks/>
            </p:cNvCxnSpPr>
            <p:nvPr/>
          </p:nvCxnSpPr>
          <p:spPr>
            <a:xfrm>
              <a:off x="208051" y="1388763"/>
              <a:ext cx="139575" cy="9537"/>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1" name="Straight Arrow Connector 70">
              <a:extLst>
                <a:ext uri="{FF2B5EF4-FFF2-40B4-BE49-F238E27FC236}">
                  <a16:creationId xmlns:a16="http://schemas.microsoft.com/office/drawing/2014/main" id="{39D79BAC-FCF9-44DA-824C-4CF71E0E3E71}"/>
                </a:ext>
              </a:extLst>
            </p:cNvPr>
            <p:cNvCxnSpPr>
              <a:cxnSpLocks/>
            </p:cNvCxnSpPr>
            <p:nvPr/>
          </p:nvCxnSpPr>
          <p:spPr>
            <a:xfrm flipV="1">
              <a:off x="213259" y="2201901"/>
              <a:ext cx="148172" cy="7488"/>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2" name="Straight Arrow Connector 71">
              <a:extLst>
                <a:ext uri="{FF2B5EF4-FFF2-40B4-BE49-F238E27FC236}">
                  <a16:creationId xmlns:a16="http://schemas.microsoft.com/office/drawing/2014/main" id="{5D674A58-5EA7-40B1-BE10-DEFDE6B09A2A}"/>
                </a:ext>
              </a:extLst>
            </p:cNvPr>
            <p:cNvCxnSpPr>
              <a:cxnSpLocks/>
            </p:cNvCxnSpPr>
            <p:nvPr/>
          </p:nvCxnSpPr>
          <p:spPr>
            <a:xfrm flipV="1">
              <a:off x="213259" y="3008504"/>
              <a:ext cx="145280" cy="6211"/>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CB024F2F-F8B8-43E8-8F73-EEE523503043}"/>
                </a:ext>
              </a:extLst>
            </p:cNvPr>
            <p:cNvCxnSpPr>
              <a:cxnSpLocks/>
            </p:cNvCxnSpPr>
            <p:nvPr/>
          </p:nvCxnSpPr>
          <p:spPr>
            <a:xfrm>
              <a:off x="3088381" y="924339"/>
              <a:ext cx="5099" cy="2066043"/>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80" name="Straight Arrow Connector 79">
              <a:extLst>
                <a:ext uri="{FF2B5EF4-FFF2-40B4-BE49-F238E27FC236}">
                  <a16:creationId xmlns:a16="http://schemas.microsoft.com/office/drawing/2014/main" id="{828FE017-2A44-4189-A8F1-A258C13CC0AF}"/>
                </a:ext>
              </a:extLst>
            </p:cNvPr>
            <p:cNvCxnSpPr/>
            <p:nvPr/>
          </p:nvCxnSpPr>
          <p:spPr>
            <a:xfrm>
              <a:off x="3088379" y="2199479"/>
              <a:ext cx="203462" cy="2548"/>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1" name="Straight Arrow Connector 80">
              <a:extLst>
                <a:ext uri="{FF2B5EF4-FFF2-40B4-BE49-F238E27FC236}">
                  <a16:creationId xmlns:a16="http://schemas.microsoft.com/office/drawing/2014/main" id="{60D07893-7582-48DC-B99B-F0A528B5F1CB}"/>
                </a:ext>
              </a:extLst>
            </p:cNvPr>
            <p:cNvCxnSpPr/>
            <p:nvPr/>
          </p:nvCxnSpPr>
          <p:spPr>
            <a:xfrm>
              <a:off x="3089004" y="1438626"/>
              <a:ext cx="203462" cy="2548"/>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2" name="Straight Arrow Connector 81">
              <a:extLst>
                <a:ext uri="{FF2B5EF4-FFF2-40B4-BE49-F238E27FC236}">
                  <a16:creationId xmlns:a16="http://schemas.microsoft.com/office/drawing/2014/main" id="{A07B43BD-95FD-495D-9B57-4E1AEF4AAA95}"/>
                </a:ext>
              </a:extLst>
            </p:cNvPr>
            <p:cNvCxnSpPr/>
            <p:nvPr/>
          </p:nvCxnSpPr>
          <p:spPr>
            <a:xfrm>
              <a:off x="3099293" y="2998229"/>
              <a:ext cx="203462" cy="2548"/>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4" name="Straight Connector 83">
              <a:extLst>
                <a:ext uri="{FF2B5EF4-FFF2-40B4-BE49-F238E27FC236}">
                  <a16:creationId xmlns:a16="http://schemas.microsoft.com/office/drawing/2014/main" id="{D99845B7-6D53-4E92-8386-0327FF403BF8}"/>
                </a:ext>
              </a:extLst>
            </p:cNvPr>
            <p:cNvCxnSpPr>
              <a:cxnSpLocks/>
            </p:cNvCxnSpPr>
            <p:nvPr/>
          </p:nvCxnSpPr>
          <p:spPr>
            <a:xfrm>
              <a:off x="3627780" y="924339"/>
              <a:ext cx="2392869" cy="0"/>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86" name="Straight Connector 85">
              <a:extLst>
                <a:ext uri="{FF2B5EF4-FFF2-40B4-BE49-F238E27FC236}">
                  <a16:creationId xmlns:a16="http://schemas.microsoft.com/office/drawing/2014/main" id="{43FAA9AF-451B-4FFF-B86E-965EC8548ECA}"/>
                </a:ext>
              </a:extLst>
            </p:cNvPr>
            <p:cNvCxnSpPr>
              <a:cxnSpLocks/>
            </p:cNvCxnSpPr>
            <p:nvPr/>
          </p:nvCxnSpPr>
          <p:spPr>
            <a:xfrm flipH="1">
              <a:off x="6025988" y="924339"/>
              <a:ext cx="1" cy="2066043"/>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87" name="Straight Arrow Connector 86">
              <a:extLst>
                <a:ext uri="{FF2B5EF4-FFF2-40B4-BE49-F238E27FC236}">
                  <a16:creationId xmlns:a16="http://schemas.microsoft.com/office/drawing/2014/main" id="{8E0F842C-29F0-48FE-9763-CA1071751917}"/>
                </a:ext>
              </a:extLst>
            </p:cNvPr>
            <p:cNvCxnSpPr>
              <a:cxnSpLocks/>
            </p:cNvCxnSpPr>
            <p:nvPr/>
          </p:nvCxnSpPr>
          <p:spPr>
            <a:xfrm>
              <a:off x="6020649" y="1426744"/>
              <a:ext cx="224734"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1" name="Straight Arrow Connector 90">
              <a:extLst>
                <a:ext uri="{FF2B5EF4-FFF2-40B4-BE49-F238E27FC236}">
                  <a16:creationId xmlns:a16="http://schemas.microsoft.com/office/drawing/2014/main" id="{67B4D264-E9DD-4314-B370-E4B98D6E3640}"/>
                </a:ext>
              </a:extLst>
            </p:cNvPr>
            <p:cNvCxnSpPr>
              <a:cxnSpLocks/>
            </p:cNvCxnSpPr>
            <p:nvPr/>
          </p:nvCxnSpPr>
          <p:spPr>
            <a:xfrm>
              <a:off x="6033603" y="2202874"/>
              <a:ext cx="224734"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2" name="Straight Arrow Connector 91">
              <a:extLst>
                <a:ext uri="{FF2B5EF4-FFF2-40B4-BE49-F238E27FC236}">
                  <a16:creationId xmlns:a16="http://schemas.microsoft.com/office/drawing/2014/main" id="{9F67BF53-5088-4917-A8A1-BC119C809FD1}"/>
                </a:ext>
              </a:extLst>
            </p:cNvPr>
            <p:cNvCxnSpPr>
              <a:cxnSpLocks/>
            </p:cNvCxnSpPr>
            <p:nvPr/>
          </p:nvCxnSpPr>
          <p:spPr>
            <a:xfrm>
              <a:off x="6033603" y="2990382"/>
              <a:ext cx="224734"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128" name="TextBox 127">
              <a:extLst>
                <a:ext uri="{FF2B5EF4-FFF2-40B4-BE49-F238E27FC236}">
                  <a16:creationId xmlns:a16="http://schemas.microsoft.com/office/drawing/2014/main" id="{0685251F-B074-4EE8-B164-951BC400E21C}"/>
                </a:ext>
              </a:extLst>
            </p:cNvPr>
            <p:cNvSpPr txBox="1"/>
            <p:nvPr/>
          </p:nvSpPr>
          <p:spPr>
            <a:xfrm>
              <a:off x="6509615" y="1085516"/>
              <a:ext cx="2281444" cy="585282"/>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Angel Nunez</a:t>
              </a:r>
            </a:p>
            <a:p>
              <a:r>
                <a:rPr lang="en-US" sz="3547" dirty="0">
                  <a:solidFill>
                    <a:schemeClr val="bg1"/>
                  </a:solidFill>
                </a:rPr>
                <a:t>	</a:t>
              </a:r>
              <a:r>
                <a:rPr lang="en-US" sz="2956" b="1" dirty="0">
                  <a:solidFill>
                    <a:schemeClr val="bg1"/>
                  </a:solidFill>
                </a:rPr>
                <a:t>Prj Mgr, MTY MEX</a:t>
              </a:r>
              <a:endParaRPr lang="en-US" sz="3547" b="1" dirty="0">
                <a:solidFill>
                  <a:schemeClr val="bg1"/>
                </a:solidFill>
              </a:endParaRPr>
            </a:p>
            <a:p>
              <a:r>
                <a:rPr lang="en-US" sz="2956" dirty="0">
                  <a:solidFill>
                    <a:schemeClr val="bg1"/>
                  </a:solidFill>
                </a:rPr>
                <a:t>	SBO P1 D2-M2</a:t>
              </a:r>
            </a:p>
          </p:txBody>
        </p:sp>
        <p:sp>
          <p:nvSpPr>
            <p:cNvPr id="129" name="Oval 128">
              <a:extLst>
                <a:ext uri="{FF2B5EF4-FFF2-40B4-BE49-F238E27FC236}">
                  <a16:creationId xmlns:a16="http://schemas.microsoft.com/office/drawing/2014/main" id="{AEF83F7D-1764-4FE5-995B-D3863A76317E}"/>
                </a:ext>
              </a:extLst>
            </p:cNvPr>
            <p:cNvSpPr/>
            <p:nvPr/>
          </p:nvSpPr>
          <p:spPr>
            <a:xfrm>
              <a:off x="6251196" y="1071231"/>
              <a:ext cx="715619" cy="705678"/>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237" dirty="0"/>
            </a:p>
          </p:txBody>
        </p:sp>
        <p:pic>
          <p:nvPicPr>
            <p:cNvPr id="130" name="Picture 129">
              <a:extLst>
                <a:ext uri="{FF2B5EF4-FFF2-40B4-BE49-F238E27FC236}">
                  <a16:creationId xmlns:a16="http://schemas.microsoft.com/office/drawing/2014/main" id="{C9F1F981-12F3-4151-A428-0540EFC2553B}"/>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6418174" y="1212238"/>
              <a:ext cx="381664" cy="477079"/>
            </a:xfrm>
            <a:prstGeom prst="rect">
              <a:avLst/>
            </a:prstGeom>
          </p:spPr>
        </p:pic>
        <p:sp>
          <p:nvSpPr>
            <p:cNvPr id="131" name="TextBox 130">
              <a:extLst>
                <a:ext uri="{FF2B5EF4-FFF2-40B4-BE49-F238E27FC236}">
                  <a16:creationId xmlns:a16="http://schemas.microsoft.com/office/drawing/2014/main" id="{5178BCFD-2EB9-4566-A255-F2B6710665FC}"/>
                </a:ext>
              </a:extLst>
            </p:cNvPr>
            <p:cNvSpPr txBox="1"/>
            <p:nvPr/>
          </p:nvSpPr>
          <p:spPr>
            <a:xfrm>
              <a:off x="6504979" y="1860799"/>
              <a:ext cx="2267559" cy="616067"/>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Alexis Quezada</a:t>
              </a:r>
            </a:p>
            <a:p>
              <a:r>
                <a:rPr lang="en-US" sz="3547" b="1" dirty="0">
                  <a:solidFill>
                    <a:schemeClr val="bg1"/>
                  </a:solidFill>
                </a:rPr>
                <a:t>	</a:t>
              </a:r>
              <a:r>
                <a:rPr lang="en-US" sz="2956" b="1" dirty="0">
                  <a:solidFill>
                    <a:schemeClr val="bg1"/>
                  </a:solidFill>
                </a:rPr>
                <a:t>Prj Mgr, MTY MEX</a:t>
              </a:r>
              <a:endParaRPr lang="en-US" sz="3547" b="1" dirty="0">
                <a:solidFill>
                  <a:schemeClr val="bg1"/>
                </a:solidFill>
              </a:endParaRPr>
            </a:p>
            <a:p>
              <a:r>
                <a:rPr lang="en-US" sz="3547" dirty="0">
                  <a:solidFill>
                    <a:schemeClr val="bg1"/>
                  </a:solidFill>
                </a:rPr>
                <a:t>	</a:t>
              </a:r>
              <a:r>
                <a:rPr lang="en-US" sz="2956" dirty="0">
                  <a:solidFill>
                    <a:schemeClr val="bg1"/>
                  </a:solidFill>
                </a:rPr>
                <a:t>SBO K3</a:t>
              </a:r>
              <a:endParaRPr lang="en-US" sz="3547" dirty="0">
                <a:solidFill>
                  <a:schemeClr val="bg1"/>
                </a:solidFill>
              </a:endParaRPr>
            </a:p>
          </p:txBody>
        </p:sp>
        <p:sp>
          <p:nvSpPr>
            <p:cNvPr id="132" name="Oval 131">
              <a:extLst>
                <a:ext uri="{FF2B5EF4-FFF2-40B4-BE49-F238E27FC236}">
                  <a16:creationId xmlns:a16="http://schemas.microsoft.com/office/drawing/2014/main" id="{D1BA546D-1E15-4209-8F30-541F817ACAFE}"/>
                </a:ext>
              </a:extLst>
            </p:cNvPr>
            <p:cNvSpPr/>
            <p:nvPr/>
          </p:nvSpPr>
          <p:spPr>
            <a:xfrm>
              <a:off x="6246561" y="1846514"/>
              <a:ext cx="715619" cy="705678"/>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237" dirty="0"/>
            </a:p>
          </p:txBody>
        </p:sp>
        <p:pic>
          <p:nvPicPr>
            <p:cNvPr id="133" name="Picture 132">
              <a:extLst>
                <a:ext uri="{FF2B5EF4-FFF2-40B4-BE49-F238E27FC236}">
                  <a16:creationId xmlns:a16="http://schemas.microsoft.com/office/drawing/2014/main" id="{87E83838-D52B-448E-B8F1-D94F8F4FDA0B}"/>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6413539" y="1987521"/>
              <a:ext cx="381664" cy="477079"/>
            </a:xfrm>
            <a:prstGeom prst="rect">
              <a:avLst/>
            </a:prstGeom>
          </p:spPr>
        </p:pic>
        <p:sp>
          <p:nvSpPr>
            <p:cNvPr id="134" name="TextBox 133">
              <a:extLst>
                <a:ext uri="{FF2B5EF4-FFF2-40B4-BE49-F238E27FC236}">
                  <a16:creationId xmlns:a16="http://schemas.microsoft.com/office/drawing/2014/main" id="{4D1D73E0-A3F4-4A7A-854E-7B89C58BBBE8}"/>
                </a:ext>
              </a:extLst>
            </p:cNvPr>
            <p:cNvSpPr txBox="1"/>
            <p:nvPr/>
          </p:nvSpPr>
          <p:spPr>
            <a:xfrm>
              <a:off x="6504980" y="2655665"/>
              <a:ext cx="2267558" cy="616067"/>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Rosa Valdez Parks </a:t>
              </a:r>
            </a:p>
            <a:p>
              <a:r>
                <a:rPr lang="en-US" sz="3547" dirty="0">
                  <a:solidFill>
                    <a:schemeClr val="bg1"/>
                  </a:solidFill>
                </a:rPr>
                <a:t>	</a:t>
              </a:r>
              <a:r>
                <a:rPr lang="en-US" sz="2956" b="1" dirty="0">
                  <a:solidFill>
                    <a:schemeClr val="bg1"/>
                  </a:solidFill>
                </a:rPr>
                <a:t>Prj Mgr , MO</a:t>
              </a:r>
            </a:p>
            <a:p>
              <a:r>
                <a:rPr lang="en-US" sz="3547" dirty="0">
                  <a:solidFill>
                    <a:schemeClr val="bg1"/>
                  </a:solidFill>
                </a:rPr>
                <a:t>	</a:t>
              </a:r>
              <a:r>
                <a:rPr lang="en-US" sz="2956" dirty="0">
                  <a:solidFill>
                    <a:schemeClr val="bg1"/>
                  </a:solidFill>
                </a:rPr>
                <a:t>SBO</a:t>
              </a:r>
              <a:endParaRPr lang="en-US" sz="3547" dirty="0">
                <a:solidFill>
                  <a:schemeClr val="bg1"/>
                </a:solidFill>
              </a:endParaRPr>
            </a:p>
          </p:txBody>
        </p:sp>
        <p:sp>
          <p:nvSpPr>
            <p:cNvPr id="135" name="Oval 134">
              <a:extLst>
                <a:ext uri="{FF2B5EF4-FFF2-40B4-BE49-F238E27FC236}">
                  <a16:creationId xmlns:a16="http://schemas.microsoft.com/office/drawing/2014/main" id="{D81E178F-75D7-456F-B353-A2866ADFF894}"/>
                </a:ext>
              </a:extLst>
            </p:cNvPr>
            <p:cNvSpPr/>
            <p:nvPr/>
          </p:nvSpPr>
          <p:spPr>
            <a:xfrm>
              <a:off x="6246561" y="2641380"/>
              <a:ext cx="715619" cy="705678"/>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237" dirty="0"/>
            </a:p>
          </p:txBody>
        </p:sp>
        <p:sp>
          <p:nvSpPr>
            <p:cNvPr id="140" name="TextBox 139">
              <a:extLst>
                <a:ext uri="{FF2B5EF4-FFF2-40B4-BE49-F238E27FC236}">
                  <a16:creationId xmlns:a16="http://schemas.microsoft.com/office/drawing/2014/main" id="{862478C4-43B1-4C6F-993F-940F4B231A5C}"/>
                </a:ext>
              </a:extLst>
            </p:cNvPr>
            <p:cNvSpPr txBox="1"/>
            <p:nvPr/>
          </p:nvSpPr>
          <p:spPr>
            <a:xfrm>
              <a:off x="616958" y="1099801"/>
              <a:ext cx="2281444" cy="585282"/>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Nilda Ramos</a:t>
              </a:r>
            </a:p>
            <a:p>
              <a:r>
                <a:rPr lang="en-US" sz="3547" dirty="0">
                  <a:solidFill>
                    <a:schemeClr val="bg1"/>
                  </a:solidFill>
                </a:rPr>
                <a:t>	</a:t>
              </a:r>
              <a:r>
                <a:rPr lang="en-US" sz="2956" b="1" dirty="0">
                  <a:solidFill>
                    <a:schemeClr val="bg1"/>
                  </a:solidFill>
                </a:rPr>
                <a:t>Prj Manager, MTY MEX</a:t>
              </a:r>
            </a:p>
            <a:p>
              <a:r>
                <a:rPr lang="en-US" sz="2956" dirty="0">
                  <a:solidFill>
                    <a:schemeClr val="bg1"/>
                  </a:solidFill>
                </a:rPr>
                <a:t>	SBO P1</a:t>
              </a:r>
            </a:p>
          </p:txBody>
        </p:sp>
        <p:sp>
          <p:nvSpPr>
            <p:cNvPr id="141" name="Oval 140">
              <a:extLst>
                <a:ext uri="{FF2B5EF4-FFF2-40B4-BE49-F238E27FC236}">
                  <a16:creationId xmlns:a16="http://schemas.microsoft.com/office/drawing/2014/main" id="{222AC7A4-F627-4BF1-A80F-317CFDA6BEB1}"/>
                </a:ext>
              </a:extLst>
            </p:cNvPr>
            <p:cNvSpPr/>
            <p:nvPr/>
          </p:nvSpPr>
          <p:spPr>
            <a:xfrm>
              <a:off x="358539" y="1085516"/>
              <a:ext cx="715619" cy="705678"/>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237" dirty="0"/>
            </a:p>
          </p:txBody>
        </p:sp>
        <p:pic>
          <p:nvPicPr>
            <p:cNvPr id="142" name="Picture 141">
              <a:extLst>
                <a:ext uri="{FF2B5EF4-FFF2-40B4-BE49-F238E27FC236}">
                  <a16:creationId xmlns:a16="http://schemas.microsoft.com/office/drawing/2014/main" id="{3FDC1ABB-3E30-4B42-942F-07AD19BC9C80}"/>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25517" y="1226523"/>
              <a:ext cx="381664" cy="477079"/>
            </a:xfrm>
            <a:prstGeom prst="rect">
              <a:avLst/>
            </a:prstGeom>
          </p:spPr>
        </p:pic>
        <p:sp>
          <p:nvSpPr>
            <p:cNvPr id="143" name="TextBox 142">
              <a:extLst>
                <a:ext uri="{FF2B5EF4-FFF2-40B4-BE49-F238E27FC236}">
                  <a16:creationId xmlns:a16="http://schemas.microsoft.com/office/drawing/2014/main" id="{29A4CCF0-DD26-4F77-9E5C-546DE3FC06CB}"/>
                </a:ext>
              </a:extLst>
            </p:cNvPr>
            <p:cNvSpPr txBox="1"/>
            <p:nvPr/>
          </p:nvSpPr>
          <p:spPr>
            <a:xfrm>
              <a:off x="612322" y="1875084"/>
              <a:ext cx="2267559" cy="616067"/>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Juan Bacilio Garza</a:t>
              </a:r>
            </a:p>
            <a:p>
              <a:r>
                <a:rPr lang="en-US" sz="3547" b="1" dirty="0">
                  <a:solidFill>
                    <a:schemeClr val="bg1"/>
                  </a:solidFill>
                </a:rPr>
                <a:t>	</a:t>
              </a:r>
              <a:r>
                <a:rPr lang="en-US" sz="2956" b="1" dirty="0">
                  <a:solidFill>
                    <a:schemeClr val="bg1"/>
                  </a:solidFill>
                </a:rPr>
                <a:t>Prj Manager,  MTY MEX</a:t>
              </a:r>
              <a:endParaRPr lang="en-US" sz="3547" b="1" dirty="0">
                <a:solidFill>
                  <a:schemeClr val="bg1"/>
                </a:solidFill>
              </a:endParaRPr>
            </a:p>
            <a:p>
              <a:r>
                <a:rPr lang="en-US" sz="3547" dirty="0">
                  <a:solidFill>
                    <a:schemeClr val="bg1"/>
                  </a:solidFill>
                </a:rPr>
                <a:t>	</a:t>
              </a:r>
              <a:r>
                <a:rPr lang="en-US" sz="2956" dirty="0">
                  <a:solidFill>
                    <a:schemeClr val="bg1"/>
                  </a:solidFill>
                </a:rPr>
                <a:t>QVE, CoS, SBO D2-M2</a:t>
              </a:r>
              <a:endParaRPr lang="en-US" sz="3547" dirty="0">
                <a:solidFill>
                  <a:schemeClr val="bg1"/>
                </a:solidFill>
              </a:endParaRPr>
            </a:p>
          </p:txBody>
        </p:sp>
        <p:sp>
          <p:nvSpPr>
            <p:cNvPr id="144" name="Oval 143">
              <a:extLst>
                <a:ext uri="{FF2B5EF4-FFF2-40B4-BE49-F238E27FC236}">
                  <a16:creationId xmlns:a16="http://schemas.microsoft.com/office/drawing/2014/main" id="{1C750C76-C437-414D-99FA-3CEFF95D3AC8}"/>
                </a:ext>
              </a:extLst>
            </p:cNvPr>
            <p:cNvSpPr/>
            <p:nvPr/>
          </p:nvSpPr>
          <p:spPr>
            <a:xfrm>
              <a:off x="353904" y="1860799"/>
              <a:ext cx="715619" cy="705678"/>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237" dirty="0"/>
            </a:p>
          </p:txBody>
        </p:sp>
        <p:pic>
          <p:nvPicPr>
            <p:cNvPr id="145" name="Picture 144">
              <a:extLst>
                <a:ext uri="{FF2B5EF4-FFF2-40B4-BE49-F238E27FC236}">
                  <a16:creationId xmlns:a16="http://schemas.microsoft.com/office/drawing/2014/main" id="{39F7196C-A3EA-42DF-840E-D93B6CF4525C}"/>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20882" y="2001806"/>
              <a:ext cx="381664" cy="477079"/>
            </a:xfrm>
            <a:prstGeom prst="rect">
              <a:avLst/>
            </a:prstGeom>
          </p:spPr>
        </p:pic>
        <p:sp>
          <p:nvSpPr>
            <p:cNvPr id="146" name="TextBox 145">
              <a:extLst>
                <a:ext uri="{FF2B5EF4-FFF2-40B4-BE49-F238E27FC236}">
                  <a16:creationId xmlns:a16="http://schemas.microsoft.com/office/drawing/2014/main" id="{BCA9E1DD-4ECF-428B-B606-8F4D687A7FFB}"/>
                </a:ext>
              </a:extLst>
            </p:cNvPr>
            <p:cNvSpPr txBox="1"/>
            <p:nvPr/>
          </p:nvSpPr>
          <p:spPr>
            <a:xfrm>
              <a:off x="579520" y="2663147"/>
              <a:ext cx="2267558" cy="704885"/>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50" b="1" dirty="0">
                  <a:solidFill>
                    <a:schemeClr val="bg1"/>
                  </a:solidFill>
                </a:rPr>
                <a:t>Madeleine Gutierrez</a:t>
              </a:r>
            </a:p>
            <a:p>
              <a:r>
                <a:rPr lang="en-US" sz="4800" dirty="0">
                  <a:solidFill>
                    <a:schemeClr val="bg1"/>
                  </a:solidFill>
                </a:rPr>
                <a:t>	</a:t>
              </a:r>
              <a:r>
                <a:rPr lang="en-US" sz="2960" b="1" dirty="0">
                  <a:solidFill>
                    <a:schemeClr val="bg1"/>
                  </a:solidFill>
                </a:rPr>
                <a:t>Prj Manager,  MTY ME</a:t>
              </a:r>
            </a:p>
            <a:p>
              <a:r>
                <a:rPr lang="en-US" sz="4000" dirty="0">
                  <a:solidFill>
                    <a:schemeClr val="bg1"/>
                  </a:solidFill>
                </a:rPr>
                <a:t>	</a:t>
              </a:r>
              <a:r>
                <a:rPr lang="en-US" sz="2960" dirty="0">
                  <a:solidFill>
                    <a:schemeClr val="bg1"/>
                  </a:solidFill>
                </a:rPr>
                <a:t>QVE, CoS, SBO K3</a:t>
              </a:r>
            </a:p>
          </p:txBody>
        </p:sp>
        <p:sp>
          <p:nvSpPr>
            <p:cNvPr id="147" name="Oval 146">
              <a:extLst>
                <a:ext uri="{FF2B5EF4-FFF2-40B4-BE49-F238E27FC236}">
                  <a16:creationId xmlns:a16="http://schemas.microsoft.com/office/drawing/2014/main" id="{0D86263F-F7A0-4C92-8A00-CA3CD397B7B5}"/>
                </a:ext>
              </a:extLst>
            </p:cNvPr>
            <p:cNvSpPr/>
            <p:nvPr/>
          </p:nvSpPr>
          <p:spPr>
            <a:xfrm>
              <a:off x="353904" y="2655665"/>
              <a:ext cx="715619" cy="705678"/>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237" dirty="0"/>
            </a:p>
          </p:txBody>
        </p:sp>
        <p:sp>
          <p:nvSpPr>
            <p:cNvPr id="149" name="TextBox 148">
              <a:extLst>
                <a:ext uri="{FF2B5EF4-FFF2-40B4-BE49-F238E27FC236}">
                  <a16:creationId xmlns:a16="http://schemas.microsoft.com/office/drawing/2014/main" id="{9ADF07F4-E273-4E95-921F-67477F284164}"/>
                </a:ext>
              </a:extLst>
            </p:cNvPr>
            <p:cNvSpPr txBox="1"/>
            <p:nvPr/>
          </p:nvSpPr>
          <p:spPr>
            <a:xfrm>
              <a:off x="3528300" y="2676387"/>
              <a:ext cx="2313432" cy="603983"/>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s-MX" sz="6600" dirty="0"/>
                <a:t> </a:t>
              </a:r>
              <a:r>
                <a:rPr lang="es-MX" sz="3550" b="1" dirty="0">
                  <a:solidFill>
                    <a:schemeClr val="bg1"/>
                  </a:solidFill>
                </a:rPr>
                <a:t>M</a:t>
              </a:r>
              <a:r>
                <a:rPr lang="en-US" sz="3550" b="1" dirty="0">
                  <a:solidFill>
                    <a:schemeClr val="bg1"/>
                  </a:solidFill>
                </a:rPr>
                <a:t>anuel Yanez</a:t>
              </a:r>
            </a:p>
            <a:p>
              <a:r>
                <a:rPr lang="es-MX" sz="4400" b="1" dirty="0">
                  <a:solidFill>
                    <a:schemeClr val="bg1"/>
                  </a:solidFill>
                </a:rPr>
                <a:t>           </a:t>
              </a:r>
              <a:r>
                <a:rPr lang="es-MX" sz="2960" b="1" dirty="0">
                  <a:solidFill>
                    <a:schemeClr val="bg1"/>
                  </a:solidFill>
                </a:rPr>
                <a:t>Prj Manager, MTY MX</a:t>
              </a:r>
              <a:endParaRPr lang="en-US" sz="2960" b="1" dirty="0">
                <a:solidFill>
                  <a:schemeClr val="bg1"/>
                </a:solidFill>
              </a:endParaRPr>
            </a:p>
          </p:txBody>
        </p:sp>
        <p:sp>
          <p:nvSpPr>
            <p:cNvPr id="150" name="Oval 149">
              <a:extLst>
                <a:ext uri="{FF2B5EF4-FFF2-40B4-BE49-F238E27FC236}">
                  <a16:creationId xmlns:a16="http://schemas.microsoft.com/office/drawing/2014/main" id="{77867DB0-6B0C-4B4B-9D27-663FC2842B15}"/>
                </a:ext>
              </a:extLst>
            </p:cNvPr>
            <p:cNvSpPr/>
            <p:nvPr/>
          </p:nvSpPr>
          <p:spPr>
            <a:xfrm>
              <a:off x="3321170" y="2665010"/>
              <a:ext cx="715619" cy="705678"/>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237" dirty="0"/>
            </a:p>
          </p:txBody>
        </p:sp>
        <p:pic>
          <p:nvPicPr>
            <p:cNvPr id="148" name="Picture 147">
              <a:extLst>
                <a:ext uri="{FF2B5EF4-FFF2-40B4-BE49-F238E27FC236}">
                  <a16:creationId xmlns:a16="http://schemas.microsoft.com/office/drawing/2014/main" id="{B359FD41-72EB-4FE4-B03C-68E98D256D5B}"/>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3503576" y="2770781"/>
              <a:ext cx="381664" cy="477079"/>
            </a:xfrm>
            <a:prstGeom prst="rect">
              <a:avLst/>
            </a:prstGeom>
          </p:spPr>
        </p:pic>
      </p:grpSp>
      <p:pic>
        <p:nvPicPr>
          <p:cNvPr id="31" name="Picture 30">
            <a:extLst>
              <a:ext uri="{FF2B5EF4-FFF2-40B4-BE49-F238E27FC236}">
                <a16:creationId xmlns:a16="http://schemas.microsoft.com/office/drawing/2014/main" id="{9556E301-E16A-43E3-8A25-0D086DCE2C28}"/>
              </a:ext>
            </a:extLst>
          </p:cNvPr>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12326611" y="5463334"/>
            <a:ext cx="2125278" cy="2125278"/>
          </a:xfrm>
          <a:prstGeom prst="ellipse">
            <a:avLst/>
          </a:prstGeom>
          <a:ln w="12700" cap="rnd">
            <a:solidFill>
              <a:schemeClr val="tx1"/>
            </a:solidFill>
            <a:prstDash val="solid"/>
          </a:ln>
          <a:effectLst/>
        </p:spPr>
      </p:pic>
      <p:pic>
        <p:nvPicPr>
          <p:cNvPr id="35" name="Picture 34">
            <a:extLst>
              <a:ext uri="{FF2B5EF4-FFF2-40B4-BE49-F238E27FC236}">
                <a16:creationId xmlns:a16="http://schemas.microsoft.com/office/drawing/2014/main" id="{0FB8D00C-7E56-449C-A287-80CDB6CAFED6}"/>
              </a:ext>
            </a:extLst>
          </p:cNvPr>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21113295" y="5374701"/>
            <a:ext cx="2132082" cy="2142908"/>
          </a:xfrm>
          <a:prstGeom prst="ellipse">
            <a:avLst/>
          </a:prstGeom>
          <a:ln w="12700" cap="rnd">
            <a:solidFill>
              <a:schemeClr val="tx1"/>
            </a:solidFill>
            <a:prstDash val="solid"/>
          </a:ln>
          <a:effectLst/>
        </p:spPr>
      </p:pic>
      <p:pic>
        <p:nvPicPr>
          <p:cNvPr id="37" name="Picture 36">
            <a:extLst>
              <a:ext uri="{FF2B5EF4-FFF2-40B4-BE49-F238E27FC236}">
                <a16:creationId xmlns:a16="http://schemas.microsoft.com/office/drawing/2014/main" id="{5AB6D92D-AC44-40B4-93F3-756B0613F2C9}"/>
              </a:ext>
            </a:extLst>
          </p:cNvPr>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a:off x="21094155" y="7678674"/>
            <a:ext cx="2170368" cy="2170368"/>
          </a:xfrm>
          <a:prstGeom prst="ellipse">
            <a:avLst/>
          </a:prstGeom>
          <a:ln w="12700" cap="rnd">
            <a:solidFill>
              <a:schemeClr val="tx1"/>
            </a:solidFill>
            <a:prstDash val="solid"/>
          </a:ln>
          <a:effectLst/>
        </p:spPr>
      </p:pic>
      <p:sp>
        <p:nvSpPr>
          <p:cNvPr id="79" name="Rectangle 78">
            <a:extLst>
              <a:ext uri="{FF2B5EF4-FFF2-40B4-BE49-F238E27FC236}">
                <a16:creationId xmlns:a16="http://schemas.microsoft.com/office/drawing/2014/main" id="{3FC8A6B0-1CFD-4B11-8ED4-0991521235FF}"/>
              </a:ext>
            </a:extLst>
          </p:cNvPr>
          <p:cNvSpPr/>
          <p:nvPr/>
        </p:nvSpPr>
        <p:spPr>
          <a:xfrm>
            <a:off x="4770853" y="437014"/>
            <a:ext cx="22821618" cy="1546449"/>
          </a:xfrm>
          <a:prstGeom prst="rect">
            <a:avLst/>
          </a:prstGeom>
          <a:noFill/>
        </p:spPr>
        <p:txBody>
          <a:bodyPr wrap="square" lIns="270256" tIns="135128" rIns="270256" bIns="135128">
            <a:spAutoFit/>
            <a:scene3d>
              <a:camera prst="orthographicFront"/>
              <a:lightRig rig="threePt" dir="t"/>
            </a:scene3d>
            <a:sp3d extrusionH="57150">
              <a:bevelT w="82550" h="38100" prst="coolSlant"/>
            </a:sp3d>
          </a:bodyPr>
          <a:lstStyle/>
          <a:p>
            <a:pPr algn="ctr"/>
            <a:r>
              <a:rPr lang="es-419" sz="8276" b="1" spc="148" dirty="0">
                <a:ln w="0"/>
                <a:solidFill>
                  <a:schemeClr val="tx2">
                    <a:lumMod val="75000"/>
                  </a:schemeClr>
                </a:solidFill>
                <a:effectLst>
                  <a:innerShdw dist="50800" dir="5400000">
                    <a:schemeClr val="tx1">
                      <a:lumMod val="50000"/>
                      <a:lumOff val="50000"/>
                    </a:schemeClr>
                  </a:innerShdw>
                </a:effectLst>
                <a:latin typeface="Segoe UI" panose="020B0502040204020203" pitchFamily="34" charset="0"/>
                <a:cs typeface="Segoe UI" panose="020B0502040204020203" pitchFamily="34" charset="0"/>
              </a:rPr>
              <a:t>Strategic Projects &amp; Program Management</a:t>
            </a:r>
            <a:endParaRPr lang="en-US" sz="8276" b="1" spc="148" dirty="0">
              <a:ln w="0"/>
              <a:solidFill>
                <a:schemeClr val="tx2">
                  <a:lumMod val="75000"/>
                </a:schemeClr>
              </a:solidFill>
              <a:effectLst>
                <a:innerShdw dist="50800" dir="5400000">
                  <a:schemeClr val="tx1">
                    <a:lumMod val="50000"/>
                    <a:lumOff val="50000"/>
                  </a:schemeClr>
                </a:innerShdw>
              </a:effectLst>
            </a:endParaRPr>
          </a:p>
        </p:txBody>
      </p:sp>
      <p:pic>
        <p:nvPicPr>
          <p:cNvPr id="6" name="Picture 5">
            <a:extLst>
              <a:ext uri="{FF2B5EF4-FFF2-40B4-BE49-F238E27FC236}">
                <a16:creationId xmlns:a16="http://schemas.microsoft.com/office/drawing/2014/main" id="{7CB3822D-F0B9-48B3-9223-29EEF7E7AAD1}"/>
              </a:ext>
            </a:extLst>
          </p:cNvPr>
          <p:cNvPicPr>
            <a:picLocks noChangeAspect="1"/>
          </p:cNvPicPr>
          <p:nvPr/>
        </p:nvPicPr>
        <p:blipFill>
          <a:blip r:embed="rId7" cstate="email">
            <a:extLst>
              <a:ext uri="{28A0092B-C50C-407E-A947-70E740481C1C}">
                <a14:useLocalDpi xmlns:a14="http://schemas.microsoft.com/office/drawing/2010/main" val="0"/>
              </a:ext>
            </a:extLst>
          </a:blip>
          <a:stretch>
            <a:fillRect/>
          </a:stretch>
        </p:blipFill>
        <p:spPr>
          <a:xfrm>
            <a:off x="12272557" y="7807285"/>
            <a:ext cx="2143011" cy="2134547"/>
          </a:xfrm>
          <a:prstGeom prst="ellipse">
            <a:avLst/>
          </a:prstGeom>
          <a:ln w="12700" cap="rnd">
            <a:solidFill>
              <a:schemeClr val="tx1"/>
            </a:solidFill>
            <a:prstDash val="solid"/>
          </a:ln>
          <a:effectLst/>
        </p:spPr>
      </p:pic>
      <p:pic>
        <p:nvPicPr>
          <p:cNvPr id="7" name="Picture 6">
            <a:extLst>
              <a:ext uri="{FF2B5EF4-FFF2-40B4-BE49-F238E27FC236}">
                <a16:creationId xmlns:a16="http://schemas.microsoft.com/office/drawing/2014/main" id="{D1AA0F49-5A4D-433E-B93D-05F506CEF7A9}"/>
              </a:ext>
            </a:extLst>
          </p:cNvPr>
          <p:cNvPicPr>
            <a:picLocks noChangeAspect="1"/>
          </p:cNvPicPr>
          <p:nvPr/>
        </p:nvPicPr>
        <p:blipFill>
          <a:blip r:embed="rId8"/>
          <a:stretch>
            <a:fillRect/>
          </a:stretch>
        </p:blipFill>
        <p:spPr>
          <a:xfrm>
            <a:off x="12381792" y="2446849"/>
            <a:ext cx="2082470" cy="2072311"/>
          </a:xfrm>
          <a:prstGeom prst="ellipse">
            <a:avLst/>
          </a:prstGeom>
          <a:ln w="12700" cap="rnd">
            <a:solidFill>
              <a:schemeClr val="tx1"/>
            </a:solidFill>
          </a:ln>
          <a:effectLst/>
          <a:scene3d>
            <a:camera prst="orthographicFront"/>
            <a:lightRig rig="contrasting" dir="t">
              <a:rot lat="0" lon="0" rev="3000000"/>
            </a:lightRig>
          </a:scene3d>
          <a:sp3d contourW="7620">
            <a:bevelT w="95250" h="31750"/>
            <a:contourClr>
              <a:srgbClr val="333333"/>
            </a:contourClr>
          </a:sp3d>
        </p:spPr>
      </p:pic>
      <p:pic>
        <p:nvPicPr>
          <p:cNvPr id="9" name="Picture 8">
            <a:extLst>
              <a:ext uri="{FF2B5EF4-FFF2-40B4-BE49-F238E27FC236}">
                <a16:creationId xmlns:a16="http://schemas.microsoft.com/office/drawing/2014/main" id="{968C4A9B-9F07-4807-98ED-B3E82303D108}"/>
              </a:ext>
            </a:extLst>
          </p:cNvPr>
          <p:cNvPicPr>
            <a:picLocks noChangeAspect="1"/>
          </p:cNvPicPr>
          <p:nvPr/>
        </p:nvPicPr>
        <p:blipFill>
          <a:blip r:embed="rId9"/>
          <a:stretch>
            <a:fillRect/>
          </a:stretch>
        </p:blipFill>
        <p:spPr>
          <a:xfrm>
            <a:off x="21072585" y="10082430"/>
            <a:ext cx="2124841" cy="2103803"/>
          </a:xfrm>
          <a:prstGeom prst="ellipse">
            <a:avLst/>
          </a:prstGeom>
          <a:ln w="12700" cap="rnd">
            <a:solidFill>
              <a:schemeClr val="tx1"/>
            </a:solidFill>
          </a:ln>
          <a:effectLst/>
          <a:scene3d>
            <a:camera prst="orthographicFront"/>
            <a:lightRig rig="contrasting" dir="t">
              <a:rot lat="0" lon="0" rev="3000000"/>
            </a:lightRig>
          </a:scene3d>
          <a:sp3d contourW="7620">
            <a:bevelT w="95250" h="31750"/>
            <a:contourClr>
              <a:srgbClr val="333333"/>
            </a:contourClr>
          </a:sp3d>
        </p:spPr>
      </p:pic>
      <p:pic>
        <p:nvPicPr>
          <p:cNvPr id="11" name="Picture 10">
            <a:extLst>
              <a:ext uri="{FF2B5EF4-FFF2-40B4-BE49-F238E27FC236}">
                <a16:creationId xmlns:a16="http://schemas.microsoft.com/office/drawing/2014/main" id="{72950B4A-91EB-49F3-B887-7366FC203919}"/>
              </a:ext>
            </a:extLst>
          </p:cNvPr>
          <p:cNvPicPr>
            <a:picLocks noChangeAspect="1"/>
          </p:cNvPicPr>
          <p:nvPr/>
        </p:nvPicPr>
        <p:blipFill>
          <a:blip r:embed="rId10"/>
          <a:stretch>
            <a:fillRect/>
          </a:stretch>
        </p:blipFill>
        <p:spPr>
          <a:xfrm>
            <a:off x="3719109" y="5497848"/>
            <a:ext cx="2050520" cy="2060572"/>
          </a:xfrm>
          <a:prstGeom prst="ellipse">
            <a:avLst/>
          </a:prstGeom>
          <a:ln w="12700" cap="rnd">
            <a:solidFill>
              <a:schemeClr val="tx1"/>
            </a:solidFill>
          </a:ln>
          <a:effectLst/>
          <a:scene3d>
            <a:camera prst="orthographicFront"/>
            <a:lightRig rig="contrasting" dir="t">
              <a:rot lat="0" lon="0" rev="3000000"/>
            </a:lightRig>
          </a:scene3d>
          <a:sp3d contourW="7620">
            <a:bevelT w="95250" h="31750"/>
            <a:contourClr>
              <a:srgbClr val="333333"/>
            </a:contourClr>
          </a:sp3d>
        </p:spPr>
      </p:pic>
      <p:pic>
        <p:nvPicPr>
          <p:cNvPr id="12" name="Picture 11">
            <a:extLst>
              <a:ext uri="{FF2B5EF4-FFF2-40B4-BE49-F238E27FC236}">
                <a16:creationId xmlns:a16="http://schemas.microsoft.com/office/drawing/2014/main" id="{8BF09862-C601-4D1A-B0E6-E318BE67E19D}"/>
              </a:ext>
            </a:extLst>
          </p:cNvPr>
          <p:cNvPicPr>
            <a:picLocks noChangeAspect="1"/>
          </p:cNvPicPr>
          <p:nvPr/>
        </p:nvPicPr>
        <p:blipFill>
          <a:blip r:embed="rId11"/>
          <a:stretch>
            <a:fillRect/>
          </a:stretch>
        </p:blipFill>
        <p:spPr>
          <a:xfrm>
            <a:off x="3659127" y="7765063"/>
            <a:ext cx="2122225" cy="2122225"/>
          </a:xfrm>
          <a:prstGeom prst="ellipse">
            <a:avLst/>
          </a:prstGeom>
          <a:ln w="12700" cap="rnd">
            <a:solidFill>
              <a:schemeClr val="tx1"/>
            </a:solidFill>
          </a:ln>
          <a:effectLst/>
          <a:scene3d>
            <a:camera prst="orthographicFront"/>
            <a:lightRig rig="contrasting" dir="t">
              <a:rot lat="0" lon="0" rev="3000000"/>
            </a:lightRig>
          </a:scene3d>
          <a:sp3d contourW="7620">
            <a:bevelT w="95250" h="31750"/>
            <a:contourClr>
              <a:srgbClr val="333333"/>
            </a:contourClr>
          </a:sp3d>
        </p:spPr>
      </p:pic>
      <p:pic>
        <p:nvPicPr>
          <p:cNvPr id="16" name="Picture 15">
            <a:extLst>
              <a:ext uri="{FF2B5EF4-FFF2-40B4-BE49-F238E27FC236}">
                <a16:creationId xmlns:a16="http://schemas.microsoft.com/office/drawing/2014/main" id="{65779DCD-6B9D-4B88-BBE7-8400E40AE8A6}"/>
              </a:ext>
            </a:extLst>
          </p:cNvPr>
          <p:cNvPicPr>
            <a:picLocks noChangeAspect="1"/>
          </p:cNvPicPr>
          <p:nvPr/>
        </p:nvPicPr>
        <p:blipFill>
          <a:blip r:embed="rId12"/>
          <a:stretch>
            <a:fillRect/>
          </a:stretch>
        </p:blipFill>
        <p:spPr>
          <a:xfrm>
            <a:off x="3682319" y="10151815"/>
            <a:ext cx="2128322" cy="2128322"/>
          </a:xfrm>
          <a:prstGeom prst="ellipse">
            <a:avLst/>
          </a:prstGeom>
          <a:ln w="12700" cap="rnd">
            <a:solidFill>
              <a:schemeClr val="tx1"/>
            </a:solidFill>
          </a:ln>
          <a:effectLst/>
          <a:scene3d>
            <a:camera prst="orthographicFront"/>
            <a:lightRig rig="contrasting" dir="t">
              <a:rot lat="0" lon="0" rev="3000000"/>
            </a:lightRig>
          </a:scene3d>
          <a:sp3d contourW="7620">
            <a:bevelT w="95250" h="31750"/>
            <a:contourClr>
              <a:srgbClr val="333333"/>
            </a:contourClr>
          </a:sp3d>
        </p:spPr>
      </p:pic>
      <p:pic>
        <p:nvPicPr>
          <p:cNvPr id="5" name="Picture 4">
            <a:extLst>
              <a:ext uri="{FF2B5EF4-FFF2-40B4-BE49-F238E27FC236}">
                <a16:creationId xmlns:a16="http://schemas.microsoft.com/office/drawing/2014/main" id="{B7B05B04-D141-403C-AB13-7CE0B379463A}"/>
              </a:ext>
            </a:extLst>
          </p:cNvPr>
          <p:cNvPicPr>
            <a:picLocks noChangeAspect="1"/>
          </p:cNvPicPr>
          <p:nvPr/>
        </p:nvPicPr>
        <p:blipFill>
          <a:blip r:embed="rId13"/>
          <a:stretch>
            <a:fillRect/>
          </a:stretch>
        </p:blipFill>
        <p:spPr>
          <a:xfrm>
            <a:off x="12333902" y="10106864"/>
            <a:ext cx="2294238" cy="2173273"/>
          </a:xfrm>
          <a:prstGeom prst="ellipse">
            <a:avLst/>
          </a:prstGeom>
          <a:ln>
            <a:solidFill>
              <a:schemeClr val="tx1"/>
            </a:solidFill>
          </a:ln>
          <a:effectLst>
            <a:outerShdw blurRad="190500" algn="tl" rotWithShape="0">
              <a:srgbClr val="000000">
                <a:alpha val="70000"/>
              </a:srgbClr>
            </a:outerShdw>
          </a:effectLst>
        </p:spPr>
      </p:pic>
    </p:spTree>
    <p:extLst>
      <p:ext uri="{BB962C8B-B14F-4D97-AF65-F5344CB8AC3E}">
        <p14:creationId xmlns:p14="http://schemas.microsoft.com/office/powerpoint/2010/main" val="3209679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r>
              <a:rPr lang="en-US" dirty="0"/>
              <a:t>Page </a:t>
            </a:r>
            <a:fld id="{5A9C12DC-491F-9444-86A2-13AC5C62A2FC}" type="slidenum">
              <a:rPr lang="en-US" smtClean="0"/>
              <a:pPr/>
              <a:t>5</a:t>
            </a:fld>
            <a:endParaRPr lang="en-US" dirty="0"/>
          </a:p>
        </p:txBody>
      </p:sp>
      <p:sp>
        <p:nvSpPr>
          <p:cNvPr id="4" name="Footer Placeholder 3"/>
          <p:cNvSpPr>
            <a:spLocks noGrp="1"/>
          </p:cNvSpPr>
          <p:nvPr>
            <p:ph type="ftr" sz="quarter" idx="3"/>
          </p:nvPr>
        </p:nvSpPr>
        <p:spPr>
          <a:xfrm>
            <a:off x="3707399" y="14420453"/>
            <a:ext cx="5284185" cy="92461"/>
          </a:xfrm>
        </p:spPr>
        <p:txBody>
          <a:bodyPr/>
          <a:lstStyle/>
          <a:p>
            <a:r>
              <a:rPr lang="en-US" dirty="0"/>
              <a:t>Confidential Property of Schneider Electric |</a:t>
            </a:r>
          </a:p>
        </p:txBody>
      </p:sp>
      <p:grpSp>
        <p:nvGrpSpPr>
          <p:cNvPr id="5" name="Group 4">
            <a:extLst>
              <a:ext uri="{FF2B5EF4-FFF2-40B4-BE49-F238E27FC236}">
                <a16:creationId xmlns:a16="http://schemas.microsoft.com/office/drawing/2014/main" id="{60B115E2-5550-4DA5-84DE-9748499728C8}"/>
              </a:ext>
            </a:extLst>
          </p:cNvPr>
          <p:cNvGrpSpPr/>
          <p:nvPr/>
        </p:nvGrpSpPr>
        <p:grpSpPr>
          <a:xfrm>
            <a:off x="3235221" y="3123638"/>
            <a:ext cx="25367557" cy="9566379"/>
            <a:chOff x="208051" y="56203"/>
            <a:chExt cx="8583008" cy="3245493"/>
          </a:xfrm>
        </p:grpSpPr>
        <p:sp>
          <p:nvSpPr>
            <p:cNvPr id="2" name="TextBox 1">
              <a:extLst>
                <a:ext uri="{FF2B5EF4-FFF2-40B4-BE49-F238E27FC236}">
                  <a16:creationId xmlns:a16="http://schemas.microsoft.com/office/drawing/2014/main" id="{2823A24A-7448-4DBD-8983-EA71ED990F1C}"/>
                </a:ext>
              </a:extLst>
            </p:cNvPr>
            <p:cNvSpPr txBox="1"/>
            <p:nvPr/>
          </p:nvSpPr>
          <p:spPr>
            <a:xfrm>
              <a:off x="3550259" y="70488"/>
              <a:ext cx="2269515" cy="586864"/>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Jan Heinrich UDE</a:t>
              </a:r>
            </a:p>
            <a:p>
              <a:r>
                <a:rPr lang="en-US" sz="3547" b="1" dirty="0">
                  <a:solidFill>
                    <a:schemeClr val="bg1"/>
                  </a:solidFill>
                </a:rPr>
                <a:t>	</a:t>
              </a:r>
              <a:r>
                <a:rPr lang="en-US" sz="2956" b="1" dirty="0">
                  <a:solidFill>
                    <a:schemeClr val="bg1"/>
                  </a:solidFill>
                </a:rPr>
                <a:t> Sr. Manager, MTY MEX </a:t>
              </a:r>
              <a:r>
                <a:rPr lang="en-US" sz="3547" dirty="0">
                  <a:solidFill>
                    <a:schemeClr val="bg1"/>
                  </a:solidFill>
                </a:rPr>
                <a:t>	 </a:t>
              </a:r>
              <a:r>
                <a:rPr lang="en-US" sz="2956" dirty="0">
                  <a:solidFill>
                    <a:schemeClr val="bg1"/>
                  </a:solidFill>
                </a:rPr>
                <a:t>Leader PM</a:t>
              </a:r>
            </a:p>
          </p:txBody>
        </p:sp>
        <p:sp>
          <p:nvSpPr>
            <p:cNvPr id="8" name="Oval 7">
              <a:extLst>
                <a:ext uri="{FF2B5EF4-FFF2-40B4-BE49-F238E27FC236}">
                  <a16:creationId xmlns:a16="http://schemas.microsoft.com/office/drawing/2014/main" id="{0D52B3F0-90AB-44BE-BA01-D7961050BCD0}"/>
                </a:ext>
              </a:extLst>
            </p:cNvPr>
            <p:cNvSpPr/>
            <p:nvPr/>
          </p:nvSpPr>
          <p:spPr>
            <a:xfrm>
              <a:off x="3291841" y="56203"/>
              <a:ext cx="715619" cy="705678"/>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237" dirty="0"/>
            </a:p>
          </p:txBody>
        </p:sp>
        <p:cxnSp>
          <p:nvCxnSpPr>
            <p:cNvPr id="17" name="Straight Arrow Connector 16">
              <a:extLst>
                <a:ext uri="{FF2B5EF4-FFF2-40B4-BE49-F238E27FC236}">
                  <a16:creationId xmlns:a16="http://schemas.microsoft.com/office/drawing/2014/main" id="{7BED4402-EE25-42BE-A5BB-D5A187BA66CB}"/>
                </a:ext>
              </a:extLst>
            </p:cNvPr>
            <p:cNvCxnSpPr>
              <a:cxnSpLocks/>
            </p:cNvCxnSpPr>
            <p:nvPr/>
          </p:nvCxnSpPr>
          <p:spPr>
            <a:xfrm flipV="1">
              <a:off x="3627780" y="788194"/>
              <a:ext cx="0" cy="136145"/>
            </a:xfrm>
            <a:prstGeom prst="straightConnector1">
              <a:avLst/>
            </a:prstGeom>
            <a:ln w="1905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C53F6F9D-B907-4919-9F45-3973909C1E17}"/>
                </a:ext>
              </a:extLst>
            </p:cNvPr>
            <p:cNvCxnSpPr>
              <a:cxnSpLocks/>
            </p:cNvCxnSpPr>
            <p:nvPr/>
          </p:nvCxnSpPr>
          <p:spPr>
            <a:xfrm>
              <a:off x="210590" y="924339"/>
              <a:ext cx="3427130" cy="0"/>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sp>
          <p:nvSpPr>
            <p:cNvPr id="40" name="TextBox 39">
              <a:extLst>
                <a:ext uri="{FF2B5EF4-FFF2-40B4-BE49-F238E27FC236}">
                  <a16:creationId xmlns:a16="http://schemas.microsoft.com/office/drawing/2014/main" id="{72A4A986-CBB9-415F-A0BF-22BABC148FC7}"/>
                </a:ext>
              </a:extLst>
            </p:cNvPr>
            <p:cNvSpPr txBox="1"/>
            <p:nvPr/>
          </p:nvSpPr>
          <p:spPr>
            <a:xfrm>
              <a:off x="3538330" y="1085516"/>
              <a:ext cx="2281444" cy="586864"/>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Armando Romero</a:t>
              </a:r>
            </a:p>
            <a:p>
              <a:r>
                <a:rPr lang="en-US" sz="3547" dirty="0">
                  <a:solidFill>
                    <a:schemeClr val="bg1"/>
                  </a:solidFill>
                </a:rPr>
                <a:t>	</a:t>
              </a:r>
              <a:r>
                <a:rPr lang="en-US" sz="2956" b="1" dirty="0">
                  <a:solidFill>
                    <a:schemeClr val="bg1"/>
                  </a:solidFill>
                </a:rPr>
                <a:t> Prj Mgr, MTY, MEX</a:t>
              </a:r>
            </a:p>
            <a:p>
              <a:r>
                <a:rPr lang="en-US" sz="2956" dirty="0">
                  <a:solidFill>
                    <a:schemeClr val="bg1"/>
                  </a:solidFill>
                </a:rPr>
                <a:t>	 PMP certified</a:t>
              </a:r>
            </a:p>
          </p:txBody>
        </p:sp>
        <p:sp>
          <p:nvSpPr>
            <p:cNvPr id="41" name="Oval 40">
              <a:extLst>
                <a:ext uri="{FF2B5EF4-FFF2-40B4-BE49-F238E27FC236}">
                  <a16:creationId xmlns:a16="http://schemas.microsoft.com/office/drawing/2014/main" id="{7FBF7A1E-A513-49B8-BC09-6F3574A1BB73}"/>
                </a:ext>
              </a:extLst>
            </p:cNvPr>
            <p:cNvSpPr/>
            <p:nvPr/>
          </p:nvSpPr>
          <p:spPr>
            <a:xfrm>
              <a:off x="3279911" y="1071231"/>
              <a:ext cx="715619" cy="705678"/>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237" dirty="0"/>
            </a:p>
          </p:txBody>
        </p:sp>
        <p:sp>
          <p:nvSpPr>
            <p:cNvPr id="43" name="TextBox 42">
              <a:extLst>
                <a:ext uri="{FF2B5EF4-FFF2-40B4-BE49-F238E27FC236}">
                  <a16:creationId xmlns:a16="http://schemas.microsoft.com/office/drawing/2014/main" id="{75AC6BE2-F152-40EA-ADE0-B37231116AC8}"/>
                </a:ext>
              </a:extLst>
            </p:cNvPr>
            <p:cNvSpPr txBox="1"/>
            <p:nvPr/>
          </p:nvSpPr>
          <p:spPr>
            <a:xfrm>
              <a:off x="3536364" y="2097338"/>
              <a:ext cx="2267559" cy="617732"/>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Karla Alonzo</a:t>
              </a:r>
            </a:p>
            <a:p>
              <a:r>
                <a:rPr lang="en-US" sz="3547" b="1" dirty="0">
                  <a:solidFill>
                    <a:schemeClr val="bg1"/>
                  </a:solidFill>
                </a:rPr>
                <a:t>	</a:t>
              </a:r>
              <a:r>
                <a:rPr lang="en-US" sz="2956" b="1" dirty="0">
                  <a:solidFill>
                    <a:schemeClr val="bg1"/>
                  </a:solidFill>
                </a:rPr>
                <a:t> Prj Mgr, El Paso, TX</a:t>
              </a:r>
              <a:endParaRPr lang="en-US" sz="3547" b="1" dirty="0">
                <a:solidFill>
                  <a:schemeClr val="bg1"/>
                </a:solidFill>
              </a:endParaRPr>
            </a:p>
            <a:p>
              <a:r>
                <a:rPr lang="en-US" sz="3547" dirty="0">
                  <a:solidFill>
                    <a:schemeClr val="bg1"/>
                  </a:solidFill>
                </a:rPr>
                <a:t>	</a:t>
              </a:r>
              <a:r>
                <a:rPr lang="en-US" sz="2956" dirty="0">
                  <a:solidFill>
                    <a:schemeClr val="bg1"/>
                  </a:solidFill>
                </a:rPr>
                <a:t>PMP - CoS, QVE, SBO K3</a:t>
              </a:r>
              <a:endParaRPr lang="en-US" sz="3547" dirty="0">
                <a:solidFill>
                  <a:schemeClr val="bg1"/>
                </a:solidFill>
              </a:endParaRPr>
            </a:p>
          </p:txBody>
        </p:sp>
        <p:sp>
          <p:nvSpPr>
            <p:cNvPr id="44" name="Oval 43">
              <a:extLst>
                <a:ext uri="{FF2B5EF4-FFF2-40B4-BE49-F238E27FC236}">
                  <a16:creationId xmlns:a16="http://schemas.microsoft.com/office/drawing/2014/main" id="{A2F99329-BDCB-4C48-8C84-D04EEE1D168A}"/>
                </a:ext>
              </a:extLst>
            </p:cNvPr>
            <p:cNvSpPr/>
            <p:nvPr/>
          </p:nvSpPr>
          <p:spPr>
            <a:xfrm>
              <a:off x="3277946" y="2083053"/>
              <a:ext cx="715619" cy="705678"/>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237" dirty="0"/>
            </a:p>
          </p:txBody>
        </p:sp>
        <p:cxnSp>
          <p:nvCxnSpPr>
            <p:cNvPr id="65" name="Straight Connector 64">
              <a:extLst>
                <a:ext uri="{FF2B5EF4-FFF2-40B4-BE49-F238E27FC236}">
                  <a16:creationId xmlns:a16="http://schemas.microsoft.com/office/drawing/2014/main" id="{52ED4FD1-4B1F-4237-A539-A4E253BAAA2C}"/>
                </a:ext>
              </a:extLst>
            </p:cNvPr>
            <p:cNvCxnSpPr>
              <a:cxnSpLocks/>
            </p:cNvCxnSpPr>
            <p:nvPr/>
          </p:nvCxnSpPr>
          <p:spPr>
            <a:xfrm>
              <a:off x="215930" y="924339"/>
              <a:ext cx="0" cy="2377357"/>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70" name="Straight Arrow Connector 69">
              <a:extLst>
                <a:ext uri="{FF2B5EF4-FFF2-40B4-BE49-F238E27FC236}">
                  <a16:creationId xmlns:a16="http://schemas.microsoft.com/office/drawing/2014/main" id="{1E6FF56E-D66D-4F80-94C8-388D24618C66}"/>
                </a:ext>
              </a:extLst>
            </p:cNvPr>
            <p:cNvCxnSpPr>
              <a:cxnSpLocks/>
            </p:cNvCxnSpPr>
            <p:nvPr/>
          </p:nvCxnSpPr>
          <p:spPr>
            <a:xfrm>
              <a:off x="208051" y="1388763"/>
              <a:ext cx="139575" cy="9537"/>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1" name="Straight Arrow Connector 70">
              <a:extLst>
                <a:ext uri="{FF2B5EF4-FFF2-40B4-BE49-F238E27FC236}">
                  <a16:creationId xmlns:a16="http://schemas.microsoft.com/office/drawing/2014/main" id="{39D79BAC-FCF9-44DA-824C-4CF71E0E3E71}"/>
                </a:ext>
              </a:extLst>
            </p:cNvPr>
            <p:cNvCxnSpPr>
              <a:cxnSpLocks/>
            </p:cNvCxnSpPr>
            <p:nvPr/>
          </p:nvCxnSpPr>
          <p:spPr>
            <a:xfrm flipV="1">
              <a:off x="215929" y="2438440"/>
              <a:ext cx="148172" cy="7488"/>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CB024F2F-F8B8-43E8-8F73-EEE523503043}"/>
                </a:ext>
              </a:extLst>
            </p:cNvPr>
            <p:cNvCxnSpPr>
              <a:cxnSpLocks/>
            </p:cNvCxnSpPr>
            <p:nvPr/>
          </p:nvCxnSpPr>
          <p:spPr>
            <a:xfrm>
              <a:off x="3088379" y="924339"/>
              <a:ext cx="0" cy="2368104"/>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80" name="Straight Arrow Connector 79">
              <a:extLst>
                <a:ext uri="{FF2B5EF4-FFF2-40B4-BE49-F238E27FC236}">
                  <a16:creationId xmlns:a16="http://schemas.microsoft.com/office/drawing/2014/main" id="{828FE017-2A44-4189-A8F1-A258C13CC0AF}"/>
                </a:ext>
              </a:extLst>
            </p:cNvPr>
            <p:cNvCxnSpPr/>
            <p:nvPr/>
          </p:nvCxnSpPr>
          <p:spPr>
            <a:xfrm>
              <a:off x="3091049" y="2436018"/>
              <a:ext cx="203462" cy="2548"/>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1" name="Straight Arrow Connector 80">
              <a:extLst>
                <a:ext uri="{FF2B5EF4-FFF2-40B4-BE49-F238E27FC236}">
                  <a16:creationId xmlns:a16="http://schemas.microsoft.com/office/drawing/2014/main" id="{60D07893-7582-48DC-B99B-F0A528B5F1CB}"/>
                </a:ext>
              </a:extLst>
            </p:cNvPr>
            <p:cNvCxnSpPr/>
            <p:nvPr/>
          </p:nvCxnSpPr>
          <p:spPr>
            <a:xfrm>
              <a:off x="3089004" y="1438626"/>
              <a:ext cx="203462" cy="2548"/>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4" name="Straight Connector 83">
              <a:extLst>
                <a:ext uri="{FF2B5EF4-FFF2-40B4-BE49-F238E27FC236}">
                  <a16:creationId xmlns:a16="http://schemas.microsoft.com/office/drawing/2014/main" id="{D99845B7-6D53-4E92-8386-0327FF403BF8}"/>
                </a:ext>
              </a:extLst>
            </p:cNvPr>
            <p:cNvCxnSpPr>
              <a:cxnSpLocks/>
            </p:cNvCxnSpPr>
            <p:nvPr/>
          </p:nvCxnSpPr>
          <p:spPr>
            <a:xfrm>
              <a:off x="3627780" y="924339"/>
              <a:ext cx="2392869" cy="0"/>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86" name="Straight Connector 85">
              <a:extLst>
                <a:ext uri="{FF2B5EF4-FFF2-40B4-BE49-F238E27FC236}">
                  <a16:creationId xmlns:a16="http://schemas.microsoft.com/office/drawing/2014/main" id="{43FAA9AF-451B-4FFF-B86E-965EC8548ECA}"/>
                </a:ext>
              </a:extLst>
            </p:cNvPr>
            <p:cNvCxnSpPr>
              <a:cxnSpLocks/>
            </p:cNvCxnSpPr>
            <p:nvPr/>
          </p:nvCxnSpPr>
          <p:spPr>
            <a:xfrm flipH="1">
              <a:off x="6020649" y="924339"/>
              <a:ext cx="5341" cy="1511679"/>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87" name="Straight Arrow Connector 86">
              <a:extLst>
                <a:ext uri="{FF2B5EF4-FFF2-40B4-BE49-F238E27FC236}">
                  <a16:creationId xmlns:a16="http://schemas.microsoft.com/office/drawing/2014/main" id="{8E0F842C-29F0-48FE-9763-CA1071751917}"/>
                </a:ext>
              </a:extLst>
            </p:cNvPr>
            <p:cNvCxnSpPr>
              <a:cxnSpLocks/>
            </p:cNvCxnSpPr>
            <p:nvPr/>
          </p:nvCxnSpPr>
          <p:spPr>
            <a:xfrm>
              <a:off x="6020649" y="1426744"/>
              <a:ext cx="224734"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1" name="Straight Arrow Connector 90">
              <a:extLst>
                <a:ext uri="{FF2B5EF4-FFF2-40B4-BE49-F238E27FC236}">
                  <a16:creationId xmlns:a16="http://schemas.microsoft.com/office/drawing/2014/main" id="{67B4D264-E9DD-4314-B370-E4B98D6E3640}"/>
                </a:ext>
              </a:extLst>
            </p:cNvPr>
            <p:cNvCxnSpPr>
              <a:cxnSpLocks/>
            </p:cNvCxnSpPr>
            <p:nvPr/>
          </p:nvCxnSpPr>
          <p:spPr>
            <a:xfrm>
              <a:off x="6036273" y="2439413"/>
              <a:ext cx="224734"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128" name="TextBox 127">
              <a:extLst>
                <a:ext uri="{FF2B5EF4-FFF2-40B4-BE49-F238E27FC236}">
                  <a16:creationId xmlns:a16="http://schemas.microsoft.com/office/drawing/2014/main" id="{0685251F-B074-4EE8-B164-951BC400E21C}"/>
                </a:ext>
              </a:extLst>
            </p:cNvPr>
            <p:cNvSpPr txBox="1"/>
            <p:nvPr/>
          </p:nvSpPr>
          <p:spPr>
            <a:xfrm>
              <a:off x="6509615" y="1085516"/>
              <a:ext cx="2281444" cy="586864"/>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Carlos Galvan</a:t>
              </a:r>
            </a:p>
            <a:p>
              <a:r>
                <a:rPr lang="en-US" sz="3547" dirty="0">
                  <a:solidFill>
                    <a:schemeClr val="bg1"/>
                  </a:solidFill>
                </a:rPr>
                <a:t>	</a:t>
              </a:r>
              <a:r>
                <a:rPr lang="en-US" sz="2956" b="1" dirty="0">
                  <a:solidFill>
                    <a:schemeClr val="bg1"/>
                  </a:solidFill>
                </a:rPr>
                <a:t> Prj Mgr, MTY, MEX </a:t>
              </a:r>
              <a:r>
                <a:rPr lang="en-US" sz="2956" dirty="0">
                  <a:solidFill>
                    <a:schemeClr val="bg1"/>
                  </a:solidFill>
                </a:rPr>
                <a:t>	</a:t>
              </a:r>
            </a:p>
            <a:p>
              <a:r>
                <a:rPr lang="en-US" sz="2956" dirty="0">
                  <a:solidFill>
                    <a:schemeClr val="bg1"/>
                  </a:solidFill>
                </a:rPr>
                <a:t>              CoS, QVE</a:t>
              </a:r>
            </a:p>
          </p:txBody>
        </p:sp>
        <p:sp>
          <p:nvSpPr>
            <p:cNvPr id="129" name="Oval 128">
              <a:extLst>
                <a:ext uri="{FF2B5EF4-FFF2-40B4-BE49-F238E27FC236}">
                  <a16:creationId xmlns:a16="http://schemas.microsoft.com/office/drawing/2014/main" id="{AEF83F7D-1764-4FE5-995B-D3863A76317E}"/>
                </a:ext>
              </a:extLst>
            </p:cNvPr>
            <p:cNvSpPr/>
            <p:nvPr/>
          </p:nvSpPr>
          <p:spPr>
            <a:xfrm>
              <a:off x="6251196" y="1071231"/>
              <a:ext cx="715619" cy="705678"/>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237" dirty="0"/>
            </a:p>
          </p:txBody>
        </p:sp>
        <p:sp>
          <p:nvSpPr>
            <p:cNvPr id="131" name="TextBox 130">
              <a:extLst>
                <a:ext uri="{FF2B5EF4-FFF2-40B4-BE49-F238E27FC236}">
                  <a16:creationId xmlns:a16="http://schemas.microsoft.com/office/drawing/2014/main" id="{5178BCFD-2EB9-4566-A255-F2B6710665FC}"/>
                </a:ext>
              </a:extLst>
            </p:cNvPr>
            <p:cNvSpPr txBox="1"/>
            <p:nvPr/>
          </p:nvSpPr>
          <p:spPr>
            <a:xfrm>
              <a:off x="6507649" y="2097338"/>
              <a:ext cx="2267559" cy="617732"/>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Mario Gutierrez</a:t>
              </a:r>
            </a:p>
            <a:p>
              <a:r>
                <a:rPr lang="en-US" sz="3547" b="1" dirty="0">
                  <a:solidFill>
                    <a:schemeClr val="bg1"/>
                  </a:solidFill>
                </a:rPr>
                <a:t>	</a:t>
              </a:r>
              <a:r>
                <a:rPr lang="en-US" sz="2956" b="1" dirty="0">
                  <a:solidFill>
                    <a:schemeClr val="bg1"/>
                  </a:solidFill>
                </a:rPr>
                <a:t> Prj Mgr, MTY, MEX </a:t>
              </a:r>
              <a:endParaRPr lang="en-US" sz="3547" b="1" dirty="0">
                <a:solidFill>
                  <a:schemeClr val="bg1"/>
                </a:solidFill>
              </a:endParaRPr>
            </a:p>
            <a:p>
              <a:r>
                <a:rPr lang="en-US" sz="3547" dirty="0">
                  <a:solidFill>
                    <a:schemeClr val="bg1"/>
                  </a:solidFill>
                </a:rPr>
                <a:t>	 CoS, QVE</a:t>
              </a:r>
            </a:p>
          </p:txBody>
        </p:sp>
        <p:sp>
          <p:nvSpPr>
            <p:cNvPr id="132" name="Oval 131">
              <a:extLst>
                <a:ext uri="{FF2B5EF4-FFF2-40B4-BE49-F238E27FC236}">
                  <a16:creationId xmlns:a16="http://schemas.microsoft.com/office/drawing/2014/main" id="{D1BA546D-1E15-4209-8F30-541F817ACAFE}"/>
                </a:ext>
              </a:extLst>
            </p:cNvPr>
            <p:cNvSpPr/>
            <p:nvPr/>
          </p:nvSpPr>
          <p:spPr>
            <a:xfrm>
              <a:off x="6249231" y="2083053"/>
              <a:ext cx="715619" cy="705678"/>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237" dirty="0"/>
            </a:p>
          </p:txBody>
        </p:sp>
        <p:sp>
          <p:nvSpPr>
            <p:cNvPr id="140" name="TextBox 139">
              <a:extLst>
                <a:ext uri="{FF2B5EF4-FFF2-40B4-BE49-F238E27FC236}">
                  <a16:creationId xmlns:a16="http://schemas.microsoft.com/office/drawing/2014/main" id="{862478C4-43B1-4C6F-993F-940F4B231A5C}"/>
                </a:ext>
              </a:extLst>
            </p:cNvPr>
            <p:cNvSpPr txBox="1"/>
            <p:nvPr/>
          </p:nvSpPr>
          <p:spPr>
            <a:xfrm>
              <a:off x="616958" y="1099801"/>
              <a:ext cx="2281444" cy="586864"/>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Fernando Rodriguez</a:t>
              </a:r>
            </a:p>
            <a:p>
              <a:r>
                <a:rPr lang="en-US" sz="3547" dirty="0">
                  <a:solidFill>
                    <a:schemeClr val="bg1"/>
                  </a:solidFill>
                </a:rPr>
                <a:t>	</a:t>
              </a:r>
              <a:r>
                <a:rPr lang="en-US" sz="2956" b="1" dirty="0">
                  <a:solidFill>
                    <a:schemeClr val="bg1"/>
                  </a:solidFill>
                </a:rPr>
                <a:t>Sr. Prj Mgr, TXA, MEX</a:t>
              </a:r>
            </a:p>
            <a:p>
              <a:r>
                <a:rPr lang="en-US" sz="2956" dirty="0">
                  <a:solidFill>
                    <a:schemeClr val="bg1"/>
                  </a:solidFill>
                </a:rPr>
                <a:t>	Reb, CoS, QVE</a:t>
              </a:r>
            </a:p>
          </p:txBody>
        </p:sp>
        <p:sp>
          <p:nvSpPr>
            <p:cNvPr id="141" name="Oval 140">
              <a:extLst>
                <a:ext uri="{FF2B5EF4-FFF2-40B4-BE49-F238E27FC236}">
                  <a16:creationId xmlns:a16="http://schemas.microsoft.com/office/drawing/2014/main" id="{222AC7A4-F627-4BF1-A80F-317CFDA6BEB1}"/>
                </a:ext>
              </a:extLst>
            </p:cNvPr>
            <p:cNvSpPr/>
            <p:nvPr/>
          </p:nvSpPr>
          <p:spPr>
            <a:xfrm>
              <a:off x="358539" y="1085516"/>
              <a:ext cx="715619" cy="705678"/>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237" dirty="0"/>
            </a:p>
          </p:txBody>
        </p:sp>
        <p:sp>
          <p:nvSpPr>
            <p:cNvPr id="143" name="TextBox 142">
              <a:extLst>
                <a:ext uri="{FF2B5EF4-FFF2-40B4-BE49-F238E27FC236}">
                  <a16:creationId xmlns:a16="http://schemas.microsoft.com/office/drawing/2014/main" id="{29A4CCF0-DD26-4F77-9E5C-546DE3FC06CB}"/>
                </a:ext>
              </a:extLst>
            </p:cNvPr>
            <p:cNvSpPr txBox="1"/>
            <p:nvPr/>
          </p:nvSpPr>
          <p:spPr>
            <a:xfrm>
              <a:off x="614992" y="2111623"/>
              <a:ext cx="2267559" cy="617732"/>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Paola Gomez</a:t>
              </a:r>
            </a:p>
            <a:p>
              <a:r>
                <a:rPr lang="en-US" sz="3547" b="1" dirty="0">
                  <a:solidFill>
                    <a:schemeClr val="bg1"/>
                  </a:solidFill>
                </a:rPr>
                <a:t>	</a:t>
              </a:r>
              <a:r>
                <a:rPr lang="en-US" sz="2956" b="1" dirty="0">
                  <a:solidFill>
                    <a:schemeClr val="bg1"/>
                  </a:solidFill>
                </a:rPr>
                <a:t> Prj Mgr, TXA, MEX</a:t>
              </a:r>
              <a:endParaRPr lang="en-US" sz="3547" b="1" dirty="0">
                <a:solidFill>
                  <a:schemeClr val="bg1"/>
                </a:solidFill>
              </a:endParaRPr>
            </a:p>
            <a:p>
              <a:r>
                <a:rPr lang="en-US" sz="3547" dirty="0">
                  <a:solidFill>
                    <a:schemeClr val="bg1"/>
                  </a:solidFill>
                </a:rPr>
                <a:t>	</a:t>
              </a:r>
              <a:r>
                <a:rPr lang="en-US" sz="2660" dirty="0">
                  <a:solidFill>
                    <a:schemeClr val="bg1"/>
                  </a:solidFill>
                </a:rPr>
                <a:t>QVE, Reb, Risk Mitigation, CoS</a:t>
              </a:r>
              <a:endParaRPr lang="en-US" sz="3547" dirty="0">
                <a:solidFill>
                  <a:schemeClr val="bg1"/>
                </a:solidFill>
              </a:endParaRPr>
            </a:p>
          </p:txBody>
        </p:sp>
        <p:sp>
          <p:nvSpPr>
            <p:cNvPr id="144" name="Oval 143">
              <a:extLst>
                <a:ext uri="{FF2B5EF4-FFF2-40B4-BE49-F238E27FC236}">
                  <a16:creationId xmlns:a16="http://schemas.microsoft.com/office/drawing/2014/main" id="{1C750C76-C437-414D-99FA-3CEFF95D3AC8}"/>
                </a:ext>
              </a:extLst>
            </p:cNvPr>
            <p:cNvSpPr/>
            <p:nvPr/>
          </p:nvSpPr>
          <p:spPr>
            <a:xfrm>
              <a:off x="356574" y="2097338"/>
              <a:ext cx="715619" cy="705678"/>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237" dirty="0"/>
            </a:p>
          </p:txBody>
        </p:sp>
        <p:cxnSp>
          <p:nvCxnSpPr>
            <p:cNvPr id="66" name="Straight Connector 65">
              <a:extLst>
                <a:ext uri="{FF2B5EF4-FFF2-40B4-BE49-F238E27FC236}">
                  <a16:creationId xmlns:a16="http://schemas.microsoft.com/office/drawing/2014/main" id="{E19A2CF5-D4F4-4D40-A16E-876CC2026455}"/>
                </a:ext>
              </a:extLst>
            </p:cNvPr>
            <p:cNvCxnSpPr>
              <a:cxnSpLocks/>
            </p:cNvCxnSpPr>
            <p:nvPr/>
          </p:nvCxnSpPr>
          <p:spPr>
            <a:xfrm flipH="1">
              <a:off x="6002503" y="924338"/>
              <a:ext cx="26386" cy="2283730"/>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grpSp>
      <p:pic>
        <p:nvPicPr>
          <p:cNvPr id="1026" name="Picture 2" descr="https://spiceportal.schneider-electric.com/image/user_male_portrait?img_id=1552731&amp;img_id_token=zVTbmB4x5%2B4fnNTz3XR3LWD5h2g%3D&amp;t=1527601868564">
            <a:extLst>
              <a:ext uri="{FF2B5EF4-FFF2-40B4-BE49-F238E27FC236}">
                <a16:creationId xmlns:a16="http://schemas.microsoft.com/office/drawing/2014/main" id="{12472C54-E304-46AB-B850-8E06EAFD9CE3}"/>
              </a:ext>
            </a:extLst>
          </p:cNvPr>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3647742" y="6147672"/>
            <a:ext cx="2117809" cy="2091608"/>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pic>
        <p:nvPicPr>
          <p:cNvPr id="1028" name="Picture 4" descr="https://spiceportal.schneider-electric.com/image/user_male_portrait?img_id=38669874&amp;img_id_token=TNgNqIMl3Y9jai0vkaLeSUmRrCY%3D&amp;t=1527601975880">
            <a:extLst>
              <a:ext uri="{FF2B5EF4-FFF2-40B4-BE49-F238E27FC236}">
                <a16:creationId xmlns:a16="http://schemas.microsoft.com/office/drawing/2014/main" id="{DB5410D7-C824-4177-A703-2F731F5064D8}"/>
              </a:ext>
            </a:extLst>
          </p:cNvPr>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3643798" y="9141481"/>
            <a:ext cx="2145441" cy="2117789"/>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pic>
        <p:nvPicPr>
          <p:cNvPr id="1030" name="Picture 6" descr="https://spiceportal.schneider-electric.com/image/user_male_portrait?img_id=18065812&amp;img_id_token=L1TzhRImyqZnN%2FedVb0OuWzIiCI%3D&amp;t=1527602063597">
            <a:extLst>
              <a:ext uri="{FF2B5EF4-FFF2-40B4-BE49-F238E27FC236}">
                <a16:creationId xmlns:a16="http://schemas.microsoft.com/office/drawing/2014/main" id="{F8CA3078-A93C-4173-BF43-92428E97EEB4}"/>
              </a:ext>
            </a:extLst>
          </p:cNvPr>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12342353" y="6110681"/>
            <a:ext cx="2127039" cy="2052926"/>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cxnSp>
        <p:nvCxnSpPr>
          <p:cNvPr id="42" name="Straight Arrow Connector 41">
            <a:extLst>
              <a:ext uri="{FF2B5EF4-FFF2-40B4-BE49-F238E27FC236}">
                <a16:creationId xmlns:a16="http://schemas.microsoft.com/office/drawing/2014/main" id="{FC12FEBA-EA3B-4B24-9284-4D06394609E7}"/>
              </a:ext>
            </a:extLst>
          </p:cNvPr>
          <p:cNvCxnSpPr>
            <a:cxnSpLocks/>
          </p:cNvCxnSpPr>
          <p:nvPr/>
        </p:nvCxnSpPr>
        <p:spPr>
          <a:xfrm flipV="1">
            <a:off x="3258506" y="12662744"/>
            <a:ext cx="448893" cy="27274"/>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47" name="Oval 46">
            <a:extLst>
              <a:ext uri="{FF2B5EF4-FFF2-40B4-BE49-F238E27FC236}">
                <a16:creationId xmlns:a16="http://schemas.microsoft.com/office/drawing/2014/main" id="{92C56148-BB70-4488-B6D7-483647CFB316}"/>
              </a:ext>
            </a:extLst>
          </p:cNvPr>
          <p:cNvSpPr/>
          <p:nvPr/>
        </p:nvSpPr>
        <p:spPr>
          <a:xfrm>
            <a:off x="3643319" y="11660813"/>
            <a:ext cx="2115052" cy="2085671"/>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237" dirty="0"/>
          </a:p>
        </p:txBody>
      </p:sp>
      <p:sp>
        <p:nvSpPr>
          <p:cNvPr id="14" name="Rectangle 13">
            <a:extLst>
              <a:ext uri="{FF2B5EF4-FFF2-40B4-BE49-F238E27FC236}">
                <a16:creationId xmlns:a16="http://schemas.microsoft.com/office/drawing/2014/main" id="{C646B221-8A84-4F52-9364-83A4693EEF13}"/>
              </a:ext>
            </a:extLst>
          </p:cNvPr>
          <p:cNvSpPr/>
          <p:nvPr/>
        </p:nvSpPr>
        <p:spPr>
          <a:xfrm>
            <a:off x="4737521" y="642943"/>
            <a:ext cx="22821618" cy="1546449"/>
          </a:xfrm>
          <a:prstGeom prst="rect">
            <a:avLst/>
          </a:prstGeom>
          <a:noFill/>
        </p:spPr>
        <p:txBody>
          <a:bodyPr wrap="square" lIns="270256" tIns="135128" rIns="270256" bIns="135128">
            <a:spAutoFit/>
            <a:scene3d>
              <a:camera prst="orthographicFront"/>
              <a:lightRig rig="threePt" dir="t"/>
            </a:scene3d>
            <a:sp3d extrusionH="57150">
              <a:bevelT w="82550" h="38100" prst="coolSlant"/>
            </a:sp3d>
          </a:bodyPr>
          <a:lstStyle/>
          <a:p>
            <a:pPr algn="ctr"/>
            <a:r>
              <a:rPr lang="es-419" sz="8276" b="1" spc="148" dirty="0">
                <a:ln w="0"/>
                <a:solidFill>
                  <a:schemeClr val="tx2">
                    <a:lumMod val="75000"/>
                  </a:schemeClr>
                </a:solidFill>
                <a:effectLst>
                  <a:innerShdw dist="50800" dir="5400000">
                    <a:schemeClr val="tx1">
                      <a:lumMod val="50000"/>
                      <a:lumOff val="50000"/>
                    </a:schemeClr>
                  </a:innerShdw>
                </a:effectLst>
                <a:latin typeface="Segoe UI" panose="020B0502040204020203" pitchFamily="34" charset="0"/>
                <a:cs typeface="Segoe UI" panose="020B0502040204020203" pitchFamily="34" charset="0"/>
              </a:rPr>
              <a:t>Strategic Projects &amp; Program Management</a:t>
            </a:r>
            <a:endParaRPr lang="en-US" sz="8276" b="1" spc="148" dirty="0">
              <a:ln w="0"/>
              <a:solidFill>
                <a:schemeClr val="tx2">
                  <a:lumMod val="75000"/>
                </a:schemeClr>
              </a:solidFill>
              <a:effectLst>
                <a:innerShdw dist="50800" dir="5400000">
                  <a:schemeClr val="tx1">
                    <a:lumMod val="50000"/>
                    <a:lumOff val="50000"/>
                  </a:schemeClr>
                </a:innerShdw>
              </a:effectLst>
            </a:endParaRPr>
          </a:p>
        </p:txBody>
      </p:sp>
      <p:pic>
        <p:nvPicPr>
          <p:cNvPr id="10" name="Picture 9">
            <a:extLst>
              <a:ext uri="{FF2B5EF4-FFF2-40B4-BE49-F238E27FC236}">
                <a16:creationId xmlns:a16="http://schemas.microsoft.com/office/drawing/2014/main" id="{055D32A5-2D74-4DD4-9858-EFC6C413FDF2}"/>
              </a:ext>
            </a:extLst>
          </p:cNvPr>
          <p:cNvPicPr>
            <a:picLocks noChangeAspect="1"/>
          </p:cNvPicPr>
          <p:nvPr/>
        </p:nvPicPr>
        <p:blipFill>
          <a:blip r:embed="rId6"/>
          <a:stretch>
            <a:fillRect/>
          </a:stretch>
        </p:blipFill>
        <p:spPr>
          <a:xfrm>
            <a:off x="12366563" y="3027031"/>
            <a:ext cx="2120812" cy="2204457"/>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pic>
        <p:nvPicPr>
          <p:cNvPr id="12" name="Picture 11">
            <a:extLst>
              <a:ext uri="{FF2B5EF4-FFF2-40B4-BE49-F238E27FC236}">
                <a16:creationId xmlns:a16="http://schemas.microsoft.com/office/drawing/2014/main" id="{2391748F-2DB1-431A-9897-9E6C00D181FB}"/>
              </a:ext>
            </a:extLst>
          </p:cNvPr>
          <p:cNvPicPr>
            <a:picLocks noChangeAspect="1"/>
          </p:cNvPicPr>
          <p:nvPr/>
        </p:nvPicPr>
        <p:blipFill rotWithShape="1">
          <a:blip r:embed="rId7"/>
          <a:srcRect l="3615" r="1"/>
          <a:stretch/>
        </p:blipFill>
        <p:spPr>
          <a:xfrm>
            <a:off x="12346788" y="9020038"/>
            <a:ext cx="2045812" cy="2200077"/>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pic>
        <p:nvPicPr>
          <p:cNvPr id="15" name="Picture 14">
            <a:extLst>
              <a:ext uri="{FF2B5EF4-FFF2-40B4-BE49-F238E27FC236}">
                <a16:creationId xmlns:a16="http://schemas.microsoft.com/office/drawing/2014/main" id="{4004D123-B4C9-493E-A228-1E83CF467E95}"/>
              </a:ext>
            </a:extLst>
          </p:cNvPr>
          <p:cNvPicPr>
            <a:picLocks noChangeAspect="1"/>
          </p:cNvPicPr>
          <p:nvPr/>
        </p:nvPicPr>
        <p:blipFill>
          <a:blip r:embed="rId8"/>
          <a:stretch>
            <a:fillRect/>
          </a:stretch>
        </p:blipFill>
        <p:spPr>
          <a:xfrm>
            <a:off x="21072093" y="6115523"/>
            <a:ext cx="2191509" cy="2127988"/>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pic>
        <p:nvPicPr>
          <p:cNvPr id="16" name="Picture 15">
            <a:extLst>
              <a:ext uri="{FF2B5EF4-FFF2-40B4-BE49-F238E27FC236}">
                <a16:creationId xmlns:a16="http://schemas.microsoft.com/office/drawing/2014/main" id="{5507A916-DE1C-4B0F-BC69-EA59A1E2180C}"/>
              </a:ext>
            </a:extLst>
          </p:cNvPr>
          <p:cNvPicPr>
            <a:picLocks noChangeAspect="1"/>
          </p:cNvPicPr>
          <p:nvPr/>
        </p:nvPicPr>
        <p:blipFill>
          <a:blip r:embed="rId9"/>
          <a:stretch>
            <a:fillRect/>
          </a:stretch>
        </p:blipFill>
        <p:spPr>
          <a:xfrm>
            <a:off x="21098832" y="9127969"/>
            <a:ext cx="2106484" cy="2050041"/>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sp>
        <p:nvSpPr>
          <p:cNvPr id="48" name="TextBox 47">
            <a:extLst>
              <a:ext uri="{FF2B5EF4-FFF2-40B4-BE49-F238E27FC236}">
                <a16:creationId xmlns:a16="http://schemas.microsoft.com/office/drawing/2014/main" id="{A761AAF4-B154-4ED5-9C88-7BA202E3D0B7}"/>
              </a:ext>
            </a:extLst>
          </p:cNvPr>
          <p:cNvSpPr txBox="1"/>
          <p:nvPr/>
        </p:nvSpPr>
        <p:spPr>
          <a:xfrm>
            <a:off x="4387721" y="11698014"/>
            <a:ext cx="6742934" cy="1729833"/>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Valdemar Berlanga</a:t>
            </a:r>
          </a:p>
          <a:p>
            <a:r>
              <a:rPr lang="en-US" sz="3547" dirty="0">
                <a:solidFill>
                  <a:schemeClr val="bg1"/>
                </a:solidFill>
              </a:rPr>
              <a:t>	</a:t>
            </a:r>
            <a:r>
              <a:rPr lang="en-US" sz="2956" b="1" dirty="0">
                <a:solidFill>
                  <a:schemeClr val="bg1"/>
                </a:solidFill>
              </a:rPr>
              <a:t>Prj Manager,  MTY MEX</a:t>
            </a:r>
          </a:p>
          <a:p>
            <a:r>
              <a:rPr lang="en-US" sz="2956" dirty="0">
                <a:solidFill>
                  <a:schemeClr val="bg1"/>
                </a:solidFill>
              </a:rPr>
              <a:t>	QVE, CoS, SBO K2</a:t>
            </a:r>
          </a:p>
        </p:txBody>
      </p:sp>
      <p:pic>
        <p:nvPicPr>
          <p:cNvPr id="46" name="Picture 45">
            <a:extLst>
              <a:ext uri="{FF2B5EF4-FFF2-40B4-BE49-F238E27FC236}">
                <a16:creationId xmlns:a16="http://schemas.microsoft.com/office/drawing/2014/main" id="{6C670DCC-16A0-4977-9F9D-9A7A0B0AA44A}"/>
              </a:ext>
            </a:extLst>
          </p:cNvPr>
          <p:cNvPicPr>
            <a:picLocks noChangeAspect="1"/>
          </p:cNvPicPr>
          <p:nvPr/>
        </p:nvPicPr>
        <p:blipFill>
          <a:blip r:embed="rId10"/>
          <a:stretch>
            <a:fillRect/>
          </a:stretch>
        </p:blipFill>
        <p:spPr>
          <a:xfrm>
            <a:off x="3554079" y="11511324"/>
            <a:ext cx="2235160" cy="2235160"/>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sp>
        <p:nvSpPr>
          <p:cNvPr id="49" name="TextBox 48">
            <a:extLst>
              <a:ext uri="{FF2B5EF4-FFF2-40B4-BE49-F238E27FC236}">
                <a16:creationId xmlns:a16="http://schemas.microsoft.com/office/drawing/2014/main" id="{4985D1FC-C8EA-4163-B248-8E4DA9317AC6}"/>
              </a:ext>
            </a:extLst>
          </p:cNvPr>
          <p:cNvSpPr txBox="1"/>
          <p:nvPr/>
        </p:nvSpPr>
        <p:spPr>
          <a:xfrm>
            <a:off x="12958184" y="11783099"/>
            <a:ext cx="7072256" cy="1261884"/>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pPr algn="ctr"/>
            <a:r>
              <a:rPr lang="en-US" sz="1600" b="1" dirty="0">
                <a:solidFill>
                  <a:schemeClr val="bg1"/>
                </a:solidFill>
              </a:rPr>
              <a:t>         </a:t>
            </a:r>
            <a:r>
              <a:rPr lang="en-US" sz="4400" b="1" dirty="0">
                <a:solidFill>
                  <a:schemeClr val="bg1"/>
                </a:solidFill>
              </a:rPr>
              <a:t>Diego Lozano Salas </a:t>
            </a:r>
          </a:p>
          <a:p>
            <a:pPr algn="ctr"/>
            <a:r>
              <a:rPr lang="en-US" sz="3200" b="1" dirty="0">
                <a:solidFill>
                  <a:schemeClr val="bg1"/>
                </a:solidFill>
              </a:rPr>
              <a:t>      Purchasing Projects-Intern  </a:t>
            </a:r>
            <a:endParaRPr lang="en-US" sz="4400" dirty="0">
              <a:solidFill>
                <a:schemeClr val="bg1"/>
              </a:solidFill>
            </a:endParaRPr>
          </a:p>
        </p:txBody>
      </p:sp>
      <p:sp>
        <p:nvSpPr>
          <p:cNvPr id="50" name="TextBox 49">
            <a:extLst>
              <a:ext uri="{FF2B5EF4-FFF2-40B4-BE49-F238E27FC236}">
                <a16:creationId xmlns:a16="http://schemas.microsoft.com/office/drawing/2014/main" id="{5FDFF552-3AD2-4DD0-B6B4-7CE2641BC3D7}"/>
              </a:ext>
            </a:extLst>
          </p:cNvPr>
          <p:cNvSpPr txBox="1"/>
          <p:nvPr/>
        </p:nvSpPr>
        <p:spPr>
          <a:xfrm>
            <a:off x="21603861" y="11619233"/>
            <a:ext cx="6998917" cy="1200329"/>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2000" b="1" dirty="0">
                <a:solidFill>
                  <a:schemeClr val="bg1"/>
                </a:solidFill>
              </a:rPr>
              <a:t>              </a:t>
            </a:r>
            <a:r>
              <a:rPr lang="en-US" sz="4000" b="1" dirty="0">
                <a:solidFill>
                  <a:schemeClr val="bg1"/>
                </a:solidFill>
              </a:rPr>
              <a:t>Jose Hernández</a:t>
            </a:r>
            <a:r>
              <a:rPr lang="es-MX" sz="4000" b="1" dirty="0">
                <a:solidFill>
                  <a:schemeClr val="bg1"/>
                </a:solidFill>
              </a:rPr>
              <a:t> </a:t>
            </a:r>
          </a:p>
          <a:p>
            <a:pPr algn="ctr"/>
            <a:r>
              <a:rPr lang="en-US" sz="3200" b="1" dirty="0">
                <a:solidFill>
                  <a:schemeClr val="bg1"/>
                </a:solidFill>
              </a:rPr>
              <a:t>    Purchasing Projects - Intern </a:t>
            </a:r>
            <a:endParaRPr lang="en-US" sz="3200" dirty="0">
              <a:solidFill>
                <a:schemeClr val="bg1"/>
              </a:solidFill>
            </a:endParaRPr>
          </a:p>
        </p:txBody>
      </p:sp>
      <p:sp>
        <p:nvSpPr>
          <p:cNvPr id="51" name="Oval 50">
            <a:extLst>
              <a:ext uri="{FF2B5EF4-FFF2-40B4-BE49-F238E27FC236}">
                <a16:creationId xmlns:a16="http://schemas.microsoft.com/office/drawing/2014/main" id="{D4316699-D4D4-431E-BE66-A817598525D1}"/>
              </a:ext>
            </a:extLst>
          </p:cNvPr>
          <p:cNvSpPr/>
          <p:nvPr/>
        </p:nvSpPr>
        <p:spPr>
          <a:xfrm>
            <a:off x="12290599" y="11554322"/>
            <a:ext cx="1747977" cy="1723695"/>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237" dirty="0"/>
          </a:p>
        </p:txBody>
      </p:sp>
      <p:pic>
        <p:nvPicPr>
          <p:cNvPr id="52" name="Picture 51">
            <a:extLst>
              <a:ext uri="{FF2B5EF4-FFF2-40B4-BE49-F238E27FC236}">
                <a16:creationId xmlns:a16="http://schemas.microsoft.com/office/drawing/2014/main" id="{A0DFF06D-1A75-4D14-82DE-2B5A68566371}"/>
              </a:ext>
            </a:extLst>
          </p:cNvPr>
          <p:cNvPicPr>
            <a:picLocks noChangeAspect="1"/>
          </p:cNvPicPr>
          <p:nvPr/>
        </p:nvPicPr>
        <p:blipFill>
          <a:blip r:embed="rId11" cstate="email">
            <a:extLst>
              <a:ext uri="{28A0092B-C50C-407E-A947-70E740481C1C}">
                <a14:useLocalDpi xmlns:a14="http://schemas.microsoft.com/office/drawing/2010/main" val="0"/>
              </a:ext>
            </a:extLst>
          </a:blip>
          <a:stretch>
            <a:fillRect/>
          </a:stretch>
        </p:blipFill>
        <p:spPr>
          <a:xfrm>
            <a:off x="12666741" y="11698014"/>
            <a:ext cx="1128029" cy="1410033"/>
          </a:xfrm>
          <a:prstGeom prst="rect">
            <a:avLst/>
          </a:prstGeom>
        </p:spPr>
      </p:pic>
      <p:sp>
        <p:nvSpPr>
          <p:cNvPr id="53" name="Oval 52">
            <a:extLst>
              <a:ext uri="{FF2B5EF4-FFF2-40B4-BE49-F238E27FC236}">
                <a16:creationId xmlns:a16="http://schemas.microsoft.com/office/drawing/2014/main" id="{FA493A9C-9DAF-4FFD-A75E-1D6719131E86}"/>
              </a:ext>
            </a:extLst>
          </p:cNvPr>
          <p:cNvSpPr/>
          <p:nvPr/>
        </p:nvSpPr>
        <p:spPr>
          <a:xfrm>
            <a:off x="20748927" y="11475541"/>
            <a:ext cx="1747977" cy="1723695"/>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237" dirty="0"/>
          </a:p>
        </p:txBody>
      </p:sp>
      <p:pic>
        <p:nvPicPr>
          <p:cNvPr id="54" name="Picture 53">
            <a:extLst>
              <a:ext uri="{FF2B5EF4-FFF2-40B4-BE49-F238E27FC236}">
                <a16:creationId xmlns:a16="http://schemas.microsoft.com/office/drawing/2014/main" id="{E1BE7EBC-8249-43A1-8630-57C70340228B}"/>
              </a:ext>
            </a:extLst>
          </p:cNvPr>
          <p:cNvPicPr>
            <a:picLocks noChangeAspect="1"/>
          </p:cNvPicPr>
          <p:nvPr/>
        </p:nvPicPr>
        <p:blipFill>
          <a:blip r:embed="rId11" cstate="email">
            <a:extLst>
              <a:ext uri="{28A0092B-C50C-407E-A947-70E740481C1C}">
                <a14:useLocalDpi xmlns:a14="http://schemas.microsoft.com/office/drawing/2010/main" val="0"/>
              </a:ext>
            </a:extLst>
          </a:blip>
          <a:stretch>
            <a:fillRect/>
          </a:stretch>
        </p:blipFill>
        <p:spPr>
          <a:xfrm>
            <a:off x="21125069" y="11619233"/>
            <a:ext cx="1128029" cy="1410033"/>
          </a:xfrm>
          <a:prstGeom prst="rect">
            <a:avLst/>
          </a:prstGeom>
        </p:spPr>
      </p:pic>
      <p:cxnSp>
        <p:nvCxnSpPr>
          <p:cNvPr id="55" name="Straight Arrow Connector 54">
            <a:extLst>
              <a:ext uri="{FF2B5EF4-FFF2-40B4-BE49-F238E27FC236}">
                <a16:creationId xmlns:a16="http://schemas.microsoft.com/office/drawing/2014/main" id="{C03A3FC0-1D4A-4F93-BC60-BD10530AA51D}"/>
              </a:ext>
            </a:extLst>
          </p:cNvPr>
          <p:cNvCxnSpPr/>
          <p:nvPr/>
        </p:nvCxnSpPr>
        <p:spPr>
          <a:xfrm>
            <a:off x="11794194" y="12619895"/>
            <a:ext cx="601343" cy="751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6" name="Straight Arrow Connector 55">
            <a:extLst>
              <a:ext uri="{FF2B5EF4-FFF2-40B4-BE49-F238E27FC236}">
                <a16:creationId xmlns:a16="http://schemas.microsoft.com/office/drawing/2014/main" id="{3B3E88A3-7C66-40AE-8995-3672FB304407}"/>
              </a:ext>
            </a:extLst>
          </p:cNvPr>
          <p:cNvCxnSpPr>
            <a:cxnSpLocks/>
          </p:cNvCxnSpPr>
          <p:nvPr/>
        </p:nvCxnSpPr>
        <p:spPr>
          <a:xfrm>
            <a:off x="20340336" y="12414040"/>
            <a:ext cx="408591" cy="1"/>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934929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TextBox 105">
            <a:extLst>
              <a:ext uri="{FF2B5EF4-FFF2-40B4-BE49-F238E27FC236}">
                <a16:creationId xmlns:a16="http://schemas.microsoft.com/office/drawing/2014/main" id="{054D00C6-99AF-4B5D-A7FD-51F9F58ABE6D}"/>
              </a:ext>
            </a:extLst>
          </p:cNvPr>
          <p:cNvSpPr txBox="1"/>
          <p:nvPr/>
        </p:nvSpPr>
        <p:spPr>
          <a:xfrm>
            <a:off x="25253256" y="5957223"/>
            <a:ext cx="5949676" cy="1077218"/>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3600" b="1" dirty="0">
                <a:solidFill>
                  <a:schemeClr val="bg1"/>
                </a:solidFill>
              </a:rPr>
              <a:t>        </a:t>
            </a:r>
            <a:r>
              <a:rPr lang="en-US" sz="3200" b="1" dirty="0">
                <a:solidFill>
                  <a:schemeClr val="bg1"/>
                </a:solidFill>
              </a:rPr>
              <a:t>Karen Valeria Vidales</a:t>
            </a:r>
          </a:p>
          <a:p>
            <a:r>
              <a:rPr lang="en-US" sz="2800" b="1" dirty="0">
                <a:solidFill>
                  <a:schemeClr val="bg1"/>
                </a:solidFill>
              </a:rPr>
              <a:t>           </a:t>
            </a:r>
            <a:r>
              <a:rPr lang="en-US" sz="2400" b="1" dirty="0">
                <a:solidFill>
                  <a:schemeClr val="bg1"/>
                </a:solidFill>
              </a:rPr>
              <a:t>Elec.Mech Engr, </a:t>
            </a:r>
            <a:r>
              <a:rPr lang="en-US" sz="1800" b="1" dirty="0">
                <a:solidFill>
                  <a:schemeClr val="bg1"/>
                </a:solidFill>
              </a:rPr>
              <a:t>PIIT MTY MEX </a:t>
            </a:r>
          </a:p>
        </p:txBody>
      </p:sp>
      <p:sp>
        <p:nvSpPr>
          <p:cNvPr id="3" name="Slide Number Placeholder 2"/>
          <p:cNvSpPr>
            <a:spLocks noGrp="1"/>
          </p:cNvSpPr>
          <p:nvPr>
            <p:ph type="sldNum" sz="quarter" idx="4"/>
          </p:nvPr>
        </p:nvSpPr>
        <p:spPr/>
        <p:txBody>
          <a:bodyPr/>
          <a:lstStyle/>
          <a:p>
            <a:r>
              <a:rPr lang="en-US" dirty="0"/>
              <a:t>Page </a:t>
            </a:r>
            <a:fld id="{5A9C12DC-491F-9444-86A2-13AC5C62A2FC}" type="slidenum">
              <a:rPr lang="en-US" smtClean="0"/>
              <a:pPr/>
              <a:t>6</a:t>
            </a:fld>
            <a:endParaRPr lang="en-US" dirty="0"/>
          </a:p>
        </p:txBody>
      </p:sp>
      <p:sp>
        <p:nvSpPr>
          <p:cNvPr id="4" name="Footer Placeholder 3"/>
          <p:cNvSpPr>
            <a:spLocks noGrp="1"/>
          </p:cNvSpPr>
          <p:nvPr>
            <p:ph type="ftr" sz="quarter" idx="3"/>
          </p:nvPr>
        </p:nvSpPr>
        <p:spPr>
          <a:xfrm>
            <a:off x="1997968" y="14443623"/>
            <a:ext cx="5284185" cy="92461"/>
          </a:xfrm>
        </p:spPr>
        <p:txBody>
          <a:bodyPr/>
          <a:lstStyle/>
          <a:p>
            <a:r>
              <a:rPr lang="en-US" dirty="0"/>
              <a:t>Confidential Property of Schneider Electric |</a:t>
            </a:r>
          </a:p>
        </p:txBody>
      </p:sp>
      <p:sp>
        <p:nvSpPr>
          <p:cNvPr id="6" name="TextBox 5">
            <a:extLst>
              <a:ext uri="{FF2B5EF4-FFF2-40B4-BE49-F238E27FC236}">
                <a16:creationId xmlns:a16="http://schemas.microsoft.com/office/drawing/2014/main" id="{7AC60D77-5609-4A86-8F49-483E69D0BAF3}"/>
              </a:ext>
            </a:extLst>
          </p:cNvPr>
          <p:cNvSpPr txBox="1"/>
          <p:nvPr/>
        </p:nvSpPr>
        <p:spPr>
          <a:xfrm>
            <a:off x="11280142" y="-102900"/>
            <a:ext cx="9515600" cy="1288558"/>
          </a:xfrm>
          <a:prstGeom prst="rect">
            <a:avLst/>
          </a:prstGeom>
          <a:noFill/>
        </p:spPr>
        <p:txBody>
          <a:bodyPr wrap="square" lIns="270256" tIns="135128" rIns="270256" bIns="135128">
            <a:spAutoFit/>
            <a:scene3d>
              <a:camera prst="orthographicFront"/>
              <a:lightRig rig="threePt" dir="t"/>
            </a:scene3d>
            <a:sp3d extrusionH="57150">
              <a:bevelT w="82550" h="38100" prst="coolSlant"/>
            </a:sp3d>
          </a:bodyPr>
          <a:lstStyle>
            <a:defPPr>
              <a:defRPr lang="en-US"/>
            </a:defPPr>
            <a:lvl1pPr algn="ctr">
              <a:defRPr sz="2800" b="1" cap="none" spc="50">
                <a:ln w="0"/>
                <a:solidFill>
                  <a:schemeClr val="tx2">
                    <a:lumMod val="75000"/>
                  </a:schemeClr>
                </a:solidFill>
                <a:effectLst>
                  <a:innerShdw dist="50800" dir="5400000">
                    <a:schemeClr val="tx1">
                      <a:lumMod val="50000"/>
                      <a:lumOff val="50000"/>
                    </a:schemeClr>
                  </a:innerShdw>
                </a:effectLst>
                <a:latin typeface="Segoe UI" panose="020B0502040204020203" pitchFamily="34" charset="0"/>
                <a:cs typeface="Segoe UI" panose="020B0502040204020203" pitchFamily="34" charset="0"/>
              </a:defRPr>
            </a:lvl1pPr>
          </a:lstStyle>
          <a:p>
            <a:r>
              <a:rPr lang="es-419" sz="6600" dirty="0"/>
              <a:t>Project Engineers</a:t>
            </a:r>
            <a:endParaRPr lang="en-US" sz="6600" dirty="0"/>
          </a:p>
        </p:txBody>
      </p:sp>
      <p:grpSp>
        <p:nvGrpSpPr>
          <p:cNvPr id="15" name="Group 14">
            <a:extLst>
              <a:ext uri="{FF2B5EF4-FFF2-40B4-BE49-F238E27FC236}">
                <a16:creationId xmlns:a16="http://schemas.microsoft.com/office/drawing/2014/main" id="{959DB2AF-EBDD-45A5-B166-784D9E5047D5}"/>
              </a:ext>
            </a:extLst>
          </p:cNvPr>
          <p:cNvGrpSpPr/>
          <p:nvPr/>
        </p:nvGrpSpPr>
        <p:grpSpPr>
          <a:xfrm>
            <a:off x="1140548" y="1714477"/>
            <a:ext cx="29814016" cy="10517320"/>
            <a:chOff x="726074" y="940276"/>
            <a:chExt cx="29814016" cy="10517320"/>
          </a:xfrm>
        </p:grpSpPr>
        <p:cxnSp>
          <p:nvCxnSpPr>
            <p:cNvPr id="85" name="Straight Arrow Connector 84">
              <a:extLst>
                <a:ext uri="{FF2B5EF4-FFF2-40B4-BE49-F238E27FC236}">
                  <a16:creationId xmlns:a16="http://schemas.microsoft.com/office/drawing/2014/main" id="{E8D5EFA2-DF58-4F5F-85ED-67DD2315C67C}"/>
                </a:ext>
              </a:extLst>
            </p:cNvPr>
            <p:cNvCxnSpPr>
              <a:cxnSpLocks/>
            </p:cNvCxnSpPr>
            <p:nvPr/>
          </p:nvCxnSpPr>
          <p:spPr>
            <a:xfrm>
              <a:off x="24036163" y="5834621"/>
              <a:ext cx="669748"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9" name="Straight Arrow Connector 78">
              <a:extLst>
                <a:ext uri="{FF2B5EF4-FFF2-40B4-BE49-F238E27FC236}">
                  <a16:creationId xmlns:a16="http://schemas.microsoft.com/office/drawing/2014/main" id="{260777C7-F12C-4096-921C-52208D25C0F9}"/>
                </a:ext>
              </a:extLst>
            </p:cNvPr>
            <p:cNvCxnSpPr>
              <a:cxnSpLocks/>
            </p:cNvCxnSpPr>
            <p:nvPr/>
          </p:nvCxnSpPr>
          <p:spPr>
            <a:xfrm>
              <a:off x="23996066" y="3945780"/>
              <a:ext cx="669748"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8" name="Straight Arrow Connector 87">
              <a:extLst>
                <a:ext uri="{FF2B5EF4-FFF2-40B4-BE49-F238E27FC236}">
                  <a16:creationId xmlns:a16="http://schemas.microsoft.com/office/drawing/2014/main" id="{A526ECDC-A530-40BE-A8B4-BD5916EB87A4}"/>
                </a:ext>
              </a:extLst>
            </p:cNvPr>
            <p:cNvCxnSpPr>
              <a:cxnSpLocks/>
            </p:cNvCxnSpPr>
            <p:nvPr/>
          </p:nvCxnSpPr>
          <p:spPr>
            <a:xfrm>
              <a:off x="24067053" y="9621534"/>
              <a:ext cx="669748"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2" name="TextBox 1">
              <a:extLst>
                <a:ext uri="{FF2B5EF4-FFF2-40B4-BE49-F238E27FC236}">
                  <a16:creationId xmlns:a16="http://schemas.microsoft.com/office/drawing/2014/main" id="{2823A24A-7448-4DBD-8983-EA71ED990F1C}"/>
                </a:ext>
              </a:extLst>
            </p:cNvPr>
            <p:cNvSpPr txBox="1"/>
            <p:nvPr/>
          </p:nvSpPr>
          <p:spPr>
            <a:xfrm>
              <a:off x="12727091" y="1141016"/>
              <a:ext cx="7233295" cy="1746184"/>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000" dirty="0">
                  <a:solidFill>
                    <a:schemeClr val="bg1"/>
                  </a:solidFill>
                </a:rPr>
                <a:t>	   </a:t>
              </a:r>
              <a:r>
                <a:rPr lang="en-US" sz="3200" b="1" dirty="0">
                  <a:solidFill>
                    <a:schemeClr val="bg1"/>
                  </a:solidFill>
                </a:rPr>
                <a:t>Manuel Solis</a:t>
              </a:r>
            </a:p>
            <a:p>
              <a:r>
                <a:rPr lang="en-US" sz="3200" b="1" dirty="0">
                  <a:solidFill>
                    <a:schemeClr val="bg1"/>
                  </a:solidFill>
                </a:rPr>
                <a:t>	    </a:t>
              </a:r>
              <a:r>
                <a:rPr lang="en-US" sz="2800" b="1" dirty="0">
                  <a:solidFill>
                    <a:schemeClr val="bg1"/>
                  </a:solidFill>
                </a:rPr>
                <a:t>PIIT CoS Engr Mgr, </a:t>
              </a:r>
              <a:r>
                <a:rPr lang="en-US" sz="2000" b="1" dirty="0">
                  <a:solidFill>
                    <a:schemeClr val="bg1"/>
                  </a:solidFill>
                </a:rPr>
                <a:t>MTY, MEX</a:t>
              </a:r>
              <a:endParaRPr lang="en-US" sz="2800" b="1" dirty="0">
                <a:solidFill>
                  <a:schemeClr val="bg1"/>
                </a:solidFill>
              </a:endParaRPr>
            </a:p>
            <a:p>
              <a:r>
                <a:rPr lang="en-US" sz="3200" dirty="0">
                  <a:solidFill>
                    <a:schemeClr val="bg1"/>
                  </a:solidFill>
                </a:rPr>
                <a:t>	    </a:t>
              </a:r>
              <a:r>
                <a:rPr lang="en-US" sz="2800" dirty="0">
                  <a:solidFill>
                    <a:schemeClr val="bg1"/>
                  </a:solidFill>
                </a:rPr>
                <a:t>Prj</a:t>
              </a:r>
              <a:r>
                <a:rPr lang="en-US" sz="3200" dirty="0">
                  <a:solidFill>
                    <a:schemeClr val="bg1"/>
                  </a:solidFill>
                </a:rPr>
                <a:t> Mgr, CoS &amp; SBO</a:t>
              </a:r>
              <a:endParaRPr lang="en-US" sz="2800" dirty="0">
                <a:solidFill>
                  <a:schemeClr val="bg1"/>
                </a:solidFill>
              </a:endParaRPr>
            </a:p>
          </p:txBody>
        </p:sp>
        <p:cxnSp>
          <p:nvCxnSpPr>
            <p:cNvPr id="25" name="Straight Connector 24">
              <a:extLst>
                <a:ext uri="{FF2B5EF4-FFF2-40B4-BE49-F238E27FC236}">
                  <a16:creationId xmlns:a16="http://schemas.microsoft.com/office/drawing/2014/main" id="{C53F6F9D-B907-4919-9F45-3973909C1E17}"/>
                </a:ext>
              </a:extLst>
            </p:cNvPr>
            <p:cNvCxnSpPr>
              <a:cxnSpLocks/>
            </p:cNvCxnSpPr>
            <p:nvPr/>
          </p:nvCxnSpPr>
          <p:spPr>
            <a:xfrm>
              <a:off x="726074" y="3150772"/>
              <a:ext cx="23326364" cy="0"/>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sp>
          <p:nvSpPr>
            <p:cNvPr id="40" name="TextBox 39">
              <a:extLst>
                <a:ext uri="{FF2B5EF4-FFF2-40B4-BE49-F238E27FC236}">
                  <a16:creationId xmlns:a16="http://schemas.microsoft.com/office/drawing/2014/main" id="{72A4A986-CBB9-415F-A0BF-22BABC148FC7}"/>
                </a:ext>
              </a:extLst>
            </p:cNvPr>
            <p:cNvSpPr txBox="1"/>
            <p:nvPr/>
          </p:nvSpPr>
          <p:spPr>
            <a:xfrm>
              <a:off x="9078556" y="3752887"/>
              <a:ext cx="6740768" cy="1729833"/>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Edgar Arredondo</a:t>
              </a:r>
            </a:p>
            <a:p>
              <a:r>
                <a:rPr lang="en-US" sz="3547" dirty="0">
                  <a:solidFill>
                    <a:schemeClr val="bg1"/>
                  </a:solidFill>
                </a:rPr>
                <a:t>	</a:t>
              </a:r>
              <a:r>
                <a:rPr lang="en-US" sz="2956" b="1" dirty="0">
                  <a:solidFill>
                    <a:schemeClr val="bg1"/>
                  </a:solidFill>
                </a:rPr>
                <a:t>Prod Design Eng. </a:t>
              </a:r>
              <a:r>
                <a:rPr lang="en-US" sz="2069" b="1" dirty="0">
                  <a:solidFill>
                    <a:schemeClr val="bg1"/>
                  </a:solidFill>
                </a:rPr>
                <a:t>PIIT MTY, MEX</a:t>
              </a:r>
              <a:endParaRPr lang="en-US" sz="2956" b="1" dirty="0">
                <a:solidFill>
                  <a:schemeClr val="bg1"/>
                </a:solidFill>
              </a:endParaRPr>
            </a:p>
            <a:p>
              <a:r>
                <a:rPr lang="en-US" sz="2956" dirty="0">
                  <a:solidFill>
                    <a:schemeClr val="bg1"/>
                  </a:solidFill>
                </a:rPr>
                <a:t>	CoS &amp; Core Team Member</a:t>
              </a:r>
            </a:p>
          </p:txBody>
        </p:sp>
        <p:sp>
          <p:nvSpPr>
            <p:cNvPr id="43" name="TextBox 42">
              <a:extLst>
                <a:ext uri="{FF2B5EF4-FFF2-40B4-BE49-F238E27FC236}">
                  <a16:creationId xmlns:a16="http://schemas.microsoft.com/office/drawing/2014/main" id="{75AC6BE2-F152-40EA-ADE0-B37231116AC8}"/>
                </a:ext>
              </a:extLst>
            </p:cNvPr>
            <p:cNvSpPr txBox="1"/>
            <p:nvPr/>
          </p:nvSpPr>
          <p:spPr>
            <a:xfrm>
              <a:off x="9189077" y="5729811"/>
              <a:ext cx="6542669" cy="1692771"/>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000" dirty="0">
                  <a:solidFill>
                    <a:schemeClr val="bg1"/>
                  </a:solidFill>
                </a:rPr>
                <a:t>	</a:t>
              </a:r>
              <a:r>
                <a:rPr lang="en-US" sz="3200" b="1" dirty="0">
                  <a:solidFill>
                    <a:schemeClr val="bg1"/>
                  </a:solidFill>
                </a:rPr>
                <a:t>Manuel Peinado</a:t>
              </a:r>
            </a:p>
            <a:p>
              <a:r>
                <a:rPr lang="en-US" sz="3200" b="1" dirty="0">
                  <a:solidFill>
                    <a:schemeClr val="bg1"/>
                  </a:solidFill>
                </a:rPr>
                <a:t>             </a:t>
              </a:r>
              <a:r>
                <a:rPr lang="en-US" sz="2800" b="1" dirty="0">
                  <a:solidFill>
                    <a:schemeClr val="bg1"/>
                  </a:solidFill>
                </a:rPr>
                <a:t>Elec-Mech Sr Eng.</a:t>
              </a:r>
              <a:r>
                <a:rPr lang="en-US" sz="2000" b="1" dirty="0">
                  <a:solidFill>
                    <a:schemeClr val="bg1"/>
                  </a:solidFill>
                </a:rPr>
                <a:t>PIIT MTY, MEX </a:t>
              </a:r>
              <a:r>
                <a:rPr lang="en-US" sz="3200" dirty="0">
                  <a:solidFill>
                    <a:schemeClr val="bg1"/>
                  </a:solidFill>
                </a:rPr>
                <a:t>	</a:t>
              </a:r>
              <a:r>
                <a:rPr lang="en-US" sz="2000" dirty="0">
                  <a:solidFill>
                    <a:schemeClr val="bg1"/>
                  </a:solidFill>
                </a:rPr>
                <a:t>CoS &amp; SBO K5/K6</a:t>
              </a:r>
              <a:endParaRPr lang="en-US" sz="3200" dirty="0">
                <a:solidFill>
                  <a:schemeClr val="bg1"/>
                </a:solidFill>
              </a:endParaRPr>
            </a:p>
          </p:txBody>
        </p:sp>
        <p:sp>
          <p:nvSpPr>
            <p:cNvPr id="46" name="TextBox 45">
              <a:extLst>
                <a:ext uri="{FF2B5EF4-FFF2-40B4-BE49-F238E27FC236}">
                  <a16:creationId xmlns:a16="http://schemas.microsoft.com/office/drawing/2014/main" id="{E2C756AD-7100-45F7-B86F-36E280E61FAC}"/>
                </a:ext>
              </a:extLst>
            </p:cNvPr>
            <p:cNvSpPr txBox="1"/>
            <p:nvPr/>
          </p:nvSpPr>
          <p:spPr>
            <a:xfrm>
              <a:off x="17279436" y="9798265"/>
              <a:ext cx="6519945" cy="1283108"/>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600" b="1" dirty="0">
                  <a:solidFill>
                    <a:schemeClr val="bg1"/>
                  </a:solidFill>
                </a:rPr>
                <a:t>Alan Salas</a:t>
              </a:r>
              <a:br>
                <a:rPr lang="en-US" sz="3600" b="1" dirty="0">
                  <a:solidFill>
                    <a:schemeClr val="bg1"/>
                  </a:solidFill>
                </a:rPr>
              </a:br>
              <a:r>
                <a:rPr lang="en-US" sz="3600" b="1" dirty="0">
                  <a:solidFill>
                    <a:schemeClr val="bg1"/>
                  </a:solidFill>
                </a:rPr>
                <a:t>           </a:t>
              </a:r>
              <a:r>
                <a:rPr lang="en-US" sz="2400" b="1" dirty="0">
                  <a:solidFill>
                    <a:schemeClr val="bg1"/>
                  </a:solidFill>
                </a:rPr>
                <a:t>Elec- Mech Engr, PIIT MTY MEX</a:t>
              </a:r>
              <a:endParaRPr lang="en-US" sz="2000" b="1" dirty="0">
                <a:solidFill>
                  <a:schemeClr val="bg1"/>
                </a:solidFill>
              </a:endParaRPr>
            </a:p>
          </p:txBody>
        </p:sp>
        <p:sp>
          <p:nvSpPr>
            <p:cNvPr id="47" name="Oval 46">
              <a:extLst>
                <a:ext uri="{FF2B5EF4-FFF2-40B4-BE49-F238E27FC236}">
                  <a16:creationId xmlns:a16="http://schemas.microsoft.com/office/drawing/2014/main" id="{10372DF9-954B-455C-9FD9-D149F75D4B5D}"/>
                </a:ext>
              </a:extLst>
            </p:cNvPr>
            <p:cNvSpPr/>
            <p:nvPr/>
          </p:nvSpPr>
          <p:spPr>
            <a:xfrm>
              <a:off x="16578070" y="9663529"/>
              <a:ext cx="1794581" cy="1655195"/>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237" dirty="0"/>
            </a:p>
          </p:txBody>
        </p:sp>
        <p:cxnSp>
          <p:nvCxnSpPr>
            <p:cNvPr id="65" name="Straight Connector 64">
              <a:extLst>
                <a:ext uri="{FF2B5EF4-FFF2-40B4-BE49-F238E27FC236}">
                  <a16:creationId xmlns:a16="http://schemas.microsoft.com/office/drawing/2014/main" id="{52ED4FD1-4B1F-4237-A539-A4E253BAAA2C}"/>
                </a:ext>
              </a:extLst>
            </p:cNvPr>
            <p:cNvCxnSpPr>
              <a:cxnSpLocks/>
            </p:cNvCxnSpPr>
            <p:nvPr/>
          </p:nvCxnSpPr>
          <p:spPr>
            <a:xfrm flipH="1">
              <a:off x="748522" y="3177410"/>
              <a:ext cx="7963" cy="7289600"/>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70" name="Straight Arrow Connector 69">
              <a:extLst>
                <a:ext uri="{FF2B5EF4-FFF2-40B4-BE49-F238E27FC236}">
                  <a16:creationId xmlns:a16="http://schemas.microsoft.com/office/drawing/2014/main" id="{1E6FF56E-D66D-4F80-94C8-388D24618C66}"/>
                </a:ext>
              </a:extLst>
            </p:cNvPr>
            <p:cNvCxnSpPr>
              <a:cxnSpLocks/>
            </p:cNvCxnSpPr>
            <p:nvPr/>
          </p:nvCxnSpPr>
          <p:spPr>
            <a:xfrm>
              <a:off x="837826" y="3998570"/>
              <a:ext cx="415959" cy="26011"/>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1" name="Straight Arrow Connector 70">
              <a:extLst>
                <a:ext uri="{FF2B5EF4-FFF2-40B4-BE49-F238E27FC236}">
                  <a16:creationId xmlns:a16="http://schemas.microsoft.com/office/drawing/2014/main" id="{39D79BAC-FCF9-44DA-824C-4CF71E0E3E71}"/>
                </a:ext>
              </a:extLst>
            </p:cNvPr>
            <p:cNvCxnSpPr>
              <a:cxnSpLocks/>
            </p:cNvCxnSpPr>
            <p:nvPr/>
          </p:nvCxnSpPr>
          <p:spPr>
            <a:xfrm flipV="1">
              <a:off x="814187" y="5950306"/>
              <a:ext cx="441579" cy="20422"/>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2" name="Straight Arrow Connector 71">
              <a:extLst>
                <a:ext uri="{FF2B5EF4-FFF2-40B4-BE49-F238E27FC236}">
                  <a16:creationId xmlns:a16="http://schemas.microsoft.com/office/drawing/2014/main" id="{5D674A58-5EA7-40B1-BE10-DEFDE6B09A2A}"/>
                </a:ext>
              </a:extLst>
            </p:cNvPr>
            <p:cNvCxnSpPr>
              <a:cxnSpLocks/>
            </p:cNvCxnSpPr>
            <p:nvPr/>
          </p:nvCxnSpPr>
          <p:spPr>
            <a:xfrm>
              <a:off x="748522" y="8165700"/>
              <a:ext cx="432960"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CB024F2F-F8B8-43E8-8F73-EEE523503043}"/>
                </a:ext>
              </a:extLst>
            </p:cNvPr>
            <p:cNvCxnSpPr>
              <a:cxnSpLocks/>
            </p:cNvCxnSpPr>
            <p:nvPr/>
          </p:nvCxnSpPr>
          <p:spPr>
            <a:xfrm>
              <a:off x="24036163" y="3150483"/>
              <a:ext cx="0" cy="7781691"/>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80" name="Straight Arrow Connector 79">
              <a:extLst>
                <a:ext uri="{FF2B5EF4-FFF2-40B4-BE49-F238E27FC236}">
                  <a16:creationId xmlns:a16="http://schemas.microsoft.com/office/drawing/2014/main" id="{828FE017-2A44-4189-A8F1-A258C13CC0AF}"/>
                </a:ext>
              </a:extLst>
            </p:cNvPr>
            <p:cNvCxnSpPr>
              <a:cxnSpLocks/>
            </p:cNvCxnSpPr>
            <p:nvPr/>
          </p:nvCxnSpPr>
          <p:spPr>
            <a:xfrm>
              <a:off x="8359986" y="6630457"/>
              <a:ext cx="606353" cy="6949"/>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1" name="Straight Arrow Connector 80">
              <a:extLst>
                <a:ext uri="{FF2B5EF4-FFF2-40B4-BE49-F238E27FC236}">
                  <a16:creationId xmlns:a16="http://schemas.microsoft.com/office/drawing/2014/main" id="{60D07893-7582-48DC-B99B-F0A528B5F1CB}"/>
                </a:ext>
              </a:extLst>
            </p:cNvPr>
            <p:cNvCxnSpPr/>
            <p:nvPr/>
          </p:nvCxnSpPr>
          <p:spPr>
            <a:xfrm>
              <a:off x="8361849" y="4555362"/>
              <a:ext cx="606353" cy="6949"/>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2" name="Straight Arrow Connector 81">
              <a:extLst>
                <a:ext uri="{FF2B5EF4-FFF2-40B4-BE49-F238E27FC236}">
                  <a16:creationId xmlns:a16="http://schemas.microsoft.com/office/drawing/2014/main" id="{A07B43BD-95FD-495D-9B57-4E1AEF4AAA95}"/>
                </a:ext>
              </a:extLst>
            </p:cNvPr>
            <p:cNvCxnSpPr>
              <a:cxnSpLocks/>
            </p:cNvCxnSpPr>
            <p:nvPr/>
          </p:nvCxnSpPr>
          <p:spPr>
            <a:xfrm>
              <a:off x="8359986" y="8812387"/>
              <a:ext cx="531494"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6" name="Straight Connector 85">
              <a:extLst>
                <a:ext uri="{FF2B5EF4-FFF2-40B4-BE49-F238E27FC236}">
                  <a16:creationId xmlns:a16="http://schemas.microsoft.com/office/drawing/2014/main" id="{43FAA9AF-451B-4FFF-B86E-965EC8548ECA}"/>
                </a:ext>
              </a:extLst>
            </p:cNvPr>
            <p:cNvCxnSpPr>
              <a:cxnSpLocks/>
            </p:cNvCxnSpPr>
            <p:nvPr/>
          </p:nvCxnSpPr>
          <p:spPr>
            <a:xfrm flipH="1">
              <a:off x="16133480" y="3195317"/>
              <a:ext cx="3" cy="7083830"/>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87" name="Straight Arrow Connector 86">
              <a:extLst>
                <a:ext uri="{FF2B5EF4-FFF2-40B4-BE49-F238E27FC236}">
                  <a16:creationId xmlns:a16="http://schemas.microsoft.com/office/drawing/2014/main" id="{8E0F842C-29F0-48FE-9763-CA1071751917}"/>
                </a:ext>
              </a:extLst>
            </p:cNvPr>
            <p:cNvCxnSpPr>
              <a:cxnSpLocks/>
            </p:cNvCxnSpPr>
            <p:nvPr/>
          </p:nvCxnSpPr>
          <p:spPr>
            <a:xfrm>
              <a:off x="16133480" y="4240128"/>
              <a:ext cx="669748"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1" name="Straight Arrow Connector 90">
              <a:extLst>
                <a:ext uri="{FF2B5EF4-FFF2-40B4-BE49-F238E27FC236}">
                  <a16:creationId xmlns:a16="http://schemas.microsoft.com/office/drawing/2014/main" id="{67B4D264-E9DD-4314-B370-E4B98D6E3640}"/>
                </a:ext>
              </a:extLst>
            </p:cNvPr>
            <p:cNvCxnSpPr>
              <a:cxnSpLocks/>
            </p:cNvCxnSpPr>
            <p:nvPr/>
          </p:nvCxnSpPr>
          <p:spPr>
            <a:xfrm>
              <a:off x="16133480" y="8555932"/>
              <a:ext cx="669748"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2" name="Straight Arrow Connector 91">
              <a:extLst>
                <a:ext uri="{FF2B5EF4-FFF2-40B4-BE49-F238E27FC236}">
                  <a16:creationId xmlns:a16="http://schemas.microsoft.com/office/drawing/2014/main" id="{9F67BF53-5088-4917-A8A1-BC119C809FD1}"/>
                </a:ext>
              </a:extLst>
            </p:cNvPr>
            <p:cNvCxnSpPr>
              <a:cxnSpLocks/>
            </p:cNvCxnSpPr>
            <p:nvPr/>
          </p:nvCxnSpPr>
          <p:spPr>
            <a:xfrm>
              <a:off x="16173577" y="6336789"/>
              <a:ext cx="669748"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128" name="TextBox 127">
              <a:extLst>
                <a:ext uri="{FF2B5EF4-FFF2-40B4-BE49-F238E27FC236}">
                  <a16:creationId xmlns:a16="http://schemas.microsoft.com/office/drawing/2014/main" id="{0685251F-B074-4EE8-B164-951BC400E21C}"/>
                </a:ext>
              </a:extLst>
            </p:cNvPr>
            <p:cNvSpPr txBox="1"/>
            <p:nvPr/>
          </p:nvSpPr>
          <p:spPr>
            <a:xfrm>
              <a:off x="9156985" y="9678337"/>
              <a:ext cx="6574752" cy="1655197"/>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000" dirty="0">
                  <a:solidFill>
                    <a:schemeClr val="bg1"/>
                  </a:solidFill>
                </a:rPr>
                <a:t>	 </a:t>
              </a:r>
              <a:r>
                <a:rPr lang="en-US" sz="3200" b="1" dirty="0">
                  <a:solidFill>
                    <a:schemeClr val="bg1"/>
                  </a:solidFill>
                </a:rPr>
                <a:t>Marco Rodriguez</a:t>
              </a:r>
            </a:p>
            <a:p>
              <a:r>
                <a:rPr lang="en-US" sz="3200" dirty="0">
                  <a:solidFill>
                    <a:schemeClr val="bg1"/>
                  </a:solidFill>
                </a:rPr>
                <a:t>	</a:t>
              </a:r>
              <a:r>
                <a:rPr lang="en-US" sz="2800" b="1" dirty="0">
                  <a:solidFill>
                    <a:schemeClr val="bg1"/>
                  </a:solidFill>
                </a:rPr>
                <a:t> Elec-Mech Engr, </a:t>
              </a:r>
              <a:r>
                <a:rPr lang="en-US" sz="2000" b="1" dirty="0">
                  <a:solidFill>
                    <a:schemeClr val="bg1"/>
                  </a:solidFill>
                </a:rPr>
                <a:t>PIIT MTY, MEX</a:t>
              </a:r>
              <a:endParaRPr lang="en-US" sz="2800" dirty="0">
                <a:solidFill>
                  <a:schemeClr val="bg1"/>
                </a:solidFill>
              </a:endParaRPr>
            </a:p>
            <a:p>
              <a:r>
                <a:rPr lang="en-US" sz="2800" dirty="0">
                  <a:solidFill>
                    <a:schemeClr val="bg1"/>
                  </a:solidFill>
                </a:rPr>
                <a:t>                CoS &amp; SBO</a:t>
              </a:r>
            </a:p>
          </p:txBody>
        </p:sp>
        <p:sp>
          <p:nvSpPr>
            <p:cNvPr id="131" name="TextBox 130">
              <a:extLst>
                <a:ext uri="{FF2B5EF4-FFF2-40B4-BE49-F238E27FC236}">
                  <a16:creationId xmlns:a16="http://schemas.microsoft.com/office/drawing/2014/main" id="{5178BCFD-2EB9-4566-A255-F2B6710665FC}"/>
                </a:ext>
              </a:extLst>
            </p:cNvPr>
            <p:cNvSpPr txBox="1"/>
            <p:nvPr/>
          </p:nvSpPr>
          <p:spPr>
            <a:xfrm>
              <a:off x="1908264" y="7597999"/>
              <a:ext cx="5896932" cy="1508105"/>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3600" dirty="0">
                  <a:solidFill>
                    <a:schemeClr val="bg1"/>
                  </a:solidFill>
                </a:rPr>
                <a:t>	</a:t>
              </a:r>
              <a:r>
                <a:rPr lang="en-US" sz="2800" b="1" dirty="0">
                  <a:solidFill>
                    <a:schemeClr val="bg1"/>
                  </a:solidFill>
                </a:rPr>
                <a:t>Gina Hernandez</a:t>
              </a:r>
            </a:p>
            <a:p>
              <a:r>
                <a:rPr lang="en-US" sz="2800" b="1" dirty="0">
                  <a:solidFill>
                    <a:schemeClr val="bg1"/>
                  </a:solidFill>
                </a:rPr>
                <a:t>	</a:t>
              </a:r>
              <a:r>
                <a:rPr lang="en-US" sz="2400" b="1" dirty="0">
                  <a:solidFill>
                    <a:schemeClr val="bg1"/>
                  </a:solidFill>
                </a:rPr>
                <a:t>Sr. Electronics Design Engr.</a:t>
              </a:r>
              <a:endParaRPr lang="en-US" sz="2800" b="1" dirty="0">
                <a:solidFill>
                  <a:schemeClr val="bg1"/>
                </a:solidFill>
              </a:endParaRPr>
            </a:p>
            <a:p>
              <a:r>
                <a:rPr lang="en-US" sz="2800" dirty="0">
                  <a:solidFill>
                    <a:schemeClr val="bg1"/>
                  </a:solidFill>
                </a:rPr>
                <a:t>	</a:t>
              </a:r>
              <a:r>
                <a:rPr lang="en-US" sz="1800" b="1" dirty="0">
                  <a:solidFill>
                    <a:schemeClr val="bg1"/>
                  </a:solidFill>
                </a:rPr>
                <a:t>PIIT MTY, MEX, </a:t>
              </a:r>
              <a:r>
                <a:rPr lang="en-US" sz="2400" dirty="0">
                  <a:solidFill>
                    <a:schemeClr val="bg1"/>
                  </a:solidFill>
                </a:rPr>
                <a:t>CoS &amp; QVE</a:t>
              </a:r>
              <a:endParaRPr lang="en-US" sz="2800" dirty="0">
                <a:solidFill>
                  <a:schemeClr val="bg1"/>
                </a:solidFill>
              </a:endParaRPr>
            </a:p>
          </p:txBody>
        </p:sp>
        <p:sp>
          <p:nvSpPr>
            <p:cNvPr id="134" name="TextBox 133">
              <a:extLst>
                <a:ext uri="{FF2B5EF4-FFF2-40B4-BE49-F238E27FC236}">
                  <a16:creationId xmlns:a16="http://schemas.microsoft.com/office/drawing/2014/main" id="{4D1D73E0-A3F4-4A7A-854E-7B89C58BBBE8}"/>
                </a:ext>
              </a:extLst>
            </p:cNvPr>
            <p:cNvSpPr txBox="1"/>
            <p:nvPr/>
          </p:nvSpPr>
          <p:spPr>
            <a:xfrm>
              <a:off x="17020563" y="7784328"/>
              <a:ext cx="6820620" cy="1729833"/>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Barbara Martinez</a:t>
              </a:r>
            </a:p>
            <a:p>
              <a:r>
                <a:rPr lang="en-US" sz="3547" dirty="0">
                  <a:solidFill>
                    <a:schemeClr val="bg1"/>
                  </a:solidFill>
                </a:rPr>
                <a:t>	</a:t>
              </a:r>
              <a:r>
                <a:rPr lang="en-US" sz="2956" b="1" dirty="0">
                  <a:solidFill>
                    <a:schemeClr val="bg1"/>
                  </a:solidFill>
                </a:rPr>
                <a:t>Elec-Mech Engr, </a:t>
              </a:r>
              <a:r>
                <a:rPr lang="en-US" sz="2069" b="1" dirty="0">
                  <a:solidFill>
                    <a:schemeClr val="bg1"/>
                  </a:solidFill>
                </a:rPr>
                <a:t>PIIT MTY, MEX </a:t>
              </a:r>
              <a:endParaRPr lang="en-US" sz="2956" dirty="0">
                <a:solidFill>
                  <a:schemeClr val="bg1"/>
                </a:solidFill>
              </a:endParaRPr>
            </a:p>
            <a:p>
              <a:r>
                <a:rPr lang="en-US" sz="2956" dirty="0">
                  <a:solidFill>
                    <a:schemeClr val="bg1"/>
                  </a:solidFill>
                </a:rPr>
                <a:t>             CoS &amp; SBO</a:t>
              </a:r>
            </a:p>
          </p:txBody>
        </p:sp>
        <p:sp>
          <p:nvSpPr>
            <p:cNvPr id="140" name="TextBox 139">
              <a:extLst>
                <a:ext uri="{FF2B5EF4-FFF2-40B4-BE49-F238E27FC236}">
                  <a16:creationId xmlns:a16="http://schemas.microsoft.com/office/drawing/2014/main" id="{862478C4-43B1-4C6F-993F-940F4B231A5C}"/>
                </a:ext>
              </a:extLst>
            </p:cNvPr>
            <p:cNvSpPr txBox="1"/>
            <p:nvPr/>
          </p:nvSpPr>
          <p:spPr>
            <a:xfrm>
              <a:off x="1583494" y="3375212"/>
              <a:ext cx="6390542" cy="1729832"/>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Elena Manriquez</a:t>
              </a:r>
            </a:p>
            <a:p>
              <a:r>
                <a:rPr lang="en-US" sz="3547" dirty="0">
                  <a:solidFill>
                    <a:schemeClr val="bg1"/>
                  </a:solidFill>
                </a:rPr>
                <a:t>	</a:t>
              </a:r>
              <a:r>
                <a:rPr lang="en-US" sz="2956" b="1" dirty="0">
                  <a:solidFill>
                    <a:schemeClr val="bg1"/>
                  </a:solidFill>
                </a:rPr>
                <a:t>Elec-Mech Eng. </a:t>
              </a:r>
              <a:r>
                <a:rPr lang="en-US" sz="2069" b="1" dirty="0">
                  <a:solidFill>
                    <a:schemeClr val="bg1"/>
                  </a:solidFill>
                </a:rPr>
                <a:t>PIIT MTY, MEX</a:t>
              </a:r>
              <a:endParaRPr lang="en-US" sz="2956" b="1" dirty="0">
                <a:solidFill>
                  <a:schemeClr val="bg1"/>
                </a:solidFill>
              </a:endParaRPr>
            </a:p>
            <a:p>
              <a:r>
                <a:rPr lang="en-US" sz="2956" dirty="0">
                  <a:solidFill>
                    <a:schemeClr val="bg1"/>
                  </a:solidFill>
                </a:rPr>
                <a:t>	</a:t>
              </a:r>
              <a:r>
                <a:rPr lang="en-US" sz="2400" dirty="0">
                  <a:solidFill>
                    <a:schemeClr val="bg1"/>
                  </a:solidFill>
                </a:rPr>
                <a:t>QVE &amp; Reverse Engineering</a:t>
              </a:r>
              <a:endParaRPr lang="en-US" sz="2956" dirty="0">
                <a:solidFill>
                  <a:schemeClr val="bg1"/>
                </a:solidFill>
              </a:endParaRPr>
            </a:p>
          </p:txBody>
        </p:sp>
        <p:sp>
          <p:nvSpPr>
            <p:cNvPr id="143" name="TextBox 142">
              <a:extLst>
                <a:ext uri="{FF2B5EF4-FFF2-40B4-BE49-F238E27FC236}">
                  <a16:creationId xmlns:a16="http://schemas.microsoft.com/office/drawing/2014/main" id="{29A4CCF0-DD26-4F77-9E5C-546DE3FC06CB}"/>
                </a:ext>
              </a:extLst>
            </p:cNvPr>
            <p:cNvSpPr txBox="1"/>
            <p:nvPr/>
          </p:nvSpPr>
          <p:spPr>
            <a:xfrm>
              <a:off x="1424108" y="5545418"/>
              <a:ext cx="6533429" cy="1593385"/>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Abraham de Leon</a:t>
              </a:r>
            </a:p>
            <a:p>
              <a:r>
                <a:rPr lang="en-US" sz="3547" b="1" dirty="0">
                  <a:solidFill>
                    <a:schemeClr val="bg1"/>
                  </a:solidFill>
                </a:rPr>
                <a:t>	 </a:t>
              </a:r>
              <a:r>
                <a:rPr lang="en-US" sz="2956" b="1" dirty="0">
                  <a:solidFill>
                    <a:schemeClr val="bg1"/>
                  </a:solidFill>
                </a:rPr>
                <a:t>Mechanical Eng. </a:t>
              </a:r>
              <a:r>
                <a:rPr lang="en-US" sz="2000" b="1" dirty="0">
                  <a:solidFill>
                    <a:schemeClr val="bg1"/>
                  </a:solidFill>
                </a:rPr>
                <a:t>PIIT MTY,MEX</a:t>
              </a:r>
              <a:br>
                <a:rPr lang="en-US" sz="2069" b="1" dirty="0">
                  <a:solidFill>
                    <a:schemeClr val="bg1"/>
                  </a:solidFill>
                </a:rPr>
              </a:br>
              <a:r>
                <a:rPr lang="en-US" sz="2069" b="1" dirty="0">
                  <a:solidFill>
                    <a:schemeClr val="bg1"/>
                  </a:solidFill>
                </a:rPr>
                <a:t>                      </a:t>
              </a:r>
              <a:r>
                <a:rPr lang="en-US" sz="2000" dirty="0">
                  <a:solidFill>
                    <a:schemeClr val="bg1"/>
                  </a:solidFill>
                </a:rPr>
                <a:t>CoS-Lessons Learned, SBO K1/K2</a:t>
              </a:r>
              <a:endParaRPr lang="en-US" sz="2364" dirty="0">
                <a:solidFill>
                  <a:schemeClr val="bg1"/>
                </a:solidFill>
              </a:endParaRPr>
            </a:p>
          </p:txBody>
        </p:sp>
        <p:pic>
          <p:nvPicPr>
            <p:cNvPr id="1036" name="Picture 12" descr="https://spiceportal.schneider-electric.com/image/user_male_portrait?img_id=21091224&amp;img_id_token=9VrBL1dcQ7HrLQQuo%2B%2B45X2CHes%3D&amp;t=1527605746334">
              <a:extLst>
                <a:ext uri="{FF2B5EF4-FFF2-40B4-BE49-F238E27FC236}">
                  <a16:creationId xmlns:a16="http://schemas.microsoft.com/office/drawing/2014/main" id="{3B7AD351-E1A2-4DFE-AE08-0D301F385CEC}"/>
                </a:ext>
              </a:extLst>
            </p:cNvPr>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8596240" y="5687726"/>
              <a:ext cx="1874856" cy="1821556"/>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33B7A4E5-33B0-4E0B-87CE-32A32F10969E}"/>
                </a:ext>
              </a:extLst>
            </p:cNvPr>
            <p:cNvPicPr>
              <a:picLocks noChangeAspect="1"/>
            </p:cNvPicPr>
            <p:nvPr/>
          </p:nvPicPr>
          <p:blipFill rotWithShape="1">
            <a:blip r:embed="rId4"/>
            <a:srcRect t="-1050" r="5663" b="1"/>
            <a:stretch/>
          </p:blipFill>
          <p:spPr>
            <a:xfrm>
              <a:off x="12134075" y="940276"/>
              <a:ext cx="2334118" cy="2147663"/>
            </a:xfrm>
            <a:prstGeom prst="ellipse">
              <a:avLst/>
            </a:prstGeom>
            <a:ln w="3175"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9" name="Picture 8">
              <a:extLst>
                <a:ext uri="{FF2B5EF4-FFF2-40B4-BE49-F238E27FC236}">
                  <a16:creationId xmlns:a16="http://schemas.microsoft.com/office/drawing/2014/main" id="{6AEF1FFF-23F2-4372-A3E3-F798B9235B17}"/>
                </a:ext>
              </a:extLst>
            </p:cNvPr>
            <p:cNvPicPr>
              <a:picLocks noChangeAspect="1"/>
            </p:cNvPicPr>
            <p:nvPr/>
          </p:nvPicPr>
          <p:blipFill>
            <a:blip r:embed="rId5"/>
            <a:stretch>
              <a:fillRect/>
            </a:stretch>
          </p:blipFill>
          <p:spPr>
            <a:xfrm>
              <a:off x="1029023" y="3300652"/>
              <a:ext cx="1995107" cy="1945964"/>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pic>
          <p:nvPicPr>
            <p:cNvPr id="11" name="Picture 10">
              <a:extLst>
                <a:ext uri="{FF2B5EF4-FFF2-40B4-BE49-F238E27FC236}">
                  <a16:creationId xmlns:a16="http://schemas.microsoft.com/office/drawing/2014/main" id="{FA7868BD-5ABC-4258-8B5D-C26701C3E12E}"/>
                </a:ext>
              </a:extLst>
            </p:cNvPr>
            <p:cNvPicPr>
              <a:picLocks noChangeAspect="1"/>
            </p:cNvPicPr>
            <p:nvPr/>
          </p:nvPicPr>
          <p:blipFill>
            <a:blip r:embed="rId6"/>
            <a:stretch>
              <a:fillRect/>
            </a:stretch>
          </p:blipFill>
          <p:spPr>
            <a:xfrm>
              <a:off x="8623472" y="3671677"/>
              <a:ext cx="1839778" cy="1857815"/>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pic>
          <p:nvPicPr>
            <p:cNvPr id="13" name="Picture 12">
              <a:extLst>
                <a:ext uri="{FF2B5EF4-FFF2-40B4-BE49-F238E27FC236}">
                  <a16:creationId xmlns:a16="http://schemas.microsoft.com/office/drawing/2014/main" id="{7C7C2044-EA74-4A46-A8C7-C12408BEE1EA}"/>
                </a:ext>
              </a:extLst>
            </p:cNvPr>
            <p:cNvPicPr>
              <a:picLocks noChangeAspect="1"/>
            </p:cNvPicPr>
            <p:nvPr/>
          </p:nvPicPr>
          <p:blipFill>
            <a:blip r:embed="rId7"/>
            <a:stretch>
              <a:fillRect/>
            </a:stretch>
          </p:blipFill>
          <p:spPr>
            <a:xfrm>
              <a:off x="8625733" y="9636778"/>
              <a:ext cx="1882739" cy="1820818"/>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pic>
          <p:nvPicPr>
            <p:cNvPr id="21" name="Picture 20">
              <a:extLst>
                <a:ext uri="{FF2B5EF4-FFF2-40B4-BE49-F238E27FC236}">
                  <a16:creationId xmlns:a16="http://schemas.microsoft.com/office/drawing/2014/main" id="{E2EE37E1-8F05-4B76-AEC5-B99E298DCC73}"/>
                </a:ext>
              </a:extLst>
            </p:cNvPr>
            <p:cNvPicPr>
              <a:picLocks noChangeAspect="1"/>
            </p:cNvPicPr>
            <p:nvPr/>
          </p:nvPicPr>
          <p:blipFill>
            <a:blip r:embed="rId8" cstate="email">
              <a:extLst>
                <a:ext uri="{28A0092B-C50C-407E-A947-70E740481C1C}">
                  <a14:useLocalDpi xmlns:a14="http://schemas.microsoft.com/office/drawing/2010/main" val="0"/>
                </a:ext>
              </a:extLst>
            </a:blip>
            <a:stretch>
              <a:fillRect/>
            </a:stretch>
          </p:blipFill>
          <p:spPr>
            <a:xfrm>
              <a:off x="982533" y="5426594"/>
              <a:ext cx="1893487" cy="1856994"/>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p:spPr>
        </p:pic>
        <p:pic>
          <p:nvPicPr>
            <p:cNvPr id="51" name="Picture 50">
              <a:extLst>
                <a:ext uri="{FF2B5EF4-FFF2-40B4-BE49-F238E27FC236}">
                  <a16:creationId xmlns:a16="http://schemas.microsoft.com/office/drawing/2014/main" id="{772B9D31-D574-47EF-A69A-A5448E6873D9}"/>
                </a:ext>
              </a:extLst>
            </p:cNvPr>
            <p:cNvPicPr>
              <a:picLocks noChangeAspect="1"/>
            </p:cNvPicPr>
            <p:nvPr/>
          </p:nvPicPr>
          <p:blipFill>
            <a:blip r:embed="rId9" cstate="email">
              <a:extLst>
                <a:ext uri="{28A0092B-C50C-407E-A947-70E740481C1C}">
                  <a14:useLocalDpi xmlns:a14="http://schemas.microsoft.com/office/drawing/2010/main" val="0"/>
                </a:ext>
              </a:extLst>
            </a:blip>
            <a:stretch>
              <a:fillRect/>
            </a:stretch>
          </p:blipFill>
          <p:spPr>
            <a:xfrm>
              <a:off x="16946903" y="9822460"/>
              <a:ext cx="1114922" cy="1393649"/>
            </a:xfrm>
            <a:prstGeom prst="rect">
              <a:avLst/>
            </a:prstGeom>
          </p:spPr>
        </p:pic>
        <p:sp>
          <p:nvSpPr>
            <p:cNvPr id="57" name="TextBox 56">
              <a:extLst>
                <a:ext uri="{FF2B5EF4-FFF2-40B4-BE49-F238E27FC236}">
                  <a16:creationId xmlns:a16="http://schemas.microsoft.com/office/drawing/2014/main" id="{C753DA09-0B7E-493C-9955-4506BE381A49}"/>
                </a:ext>
              </a:extLst>
            </p:cNvPr>
            <p:cNvSpPr txBox="1"/>
            <p:nvPr/>
          </p:nvSpPr>
          <p:spPr>
            <a:xfrm>
              <a:off x="9205636" y="7605008"/>
              <a:ext cx="6526101" cy="1820819"/>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Liza Martinez</a:t>
              </a:r>
            </a:p>
            <a:p>
              <a:r>
                <a:rPr lang="en-US" sz="3547" dirty="0">
                  <a:solidFill>
                    <a:schemeClr val="bg1"/>
                  </a:solidFill>
                </a:rPr>
                <a:t>	</a:t>
              </a:r>
              <a:r>
                <a:rPr lang="en-US" sz="2956" b="1" dirty="0">
                  <a:solidFill>
                    <a:schemeClr val="bg1"/>
                  </a:solidFill>
                </a:rPr>
                <a:t>Elec- Mech Engr, </a:t>
              </a:r>
              <a:r>
                <a:rPr lang="en-US" sz="1773" b="1" dirty="0">
                  <a:solidFill>
                    <a:schemeClr val="bg1"/>
                  </a:solidFill>
                </a:rPr>
                <a:t>PIIT MTY MEX</a:t>
              </a:r>
            </a:p>
            <a:p>
              <a:r>
                <a:rPr lang="en-US" sz="3547" dirty="0">
                  <a:solidFill>
                    <a:schemeClr val="bg1"/>
                  </a:solidFill>
                </a:rPr>
                <a:t>	</a:t>
              </a:r>
              <a:r>
                <a:rPr lang="en-US" sz="2364" dirty="0">
                  <a:solidFill>
                    <a:schemeClr val="bg1"/>
                  </a:solidFill>
                </a:rPr>
                <a:t>QVE-COS</a:t>
              </a:r>
            </a:p>
          </p:txBody>
        </p:sp>
        <p:pic>
          <p:nvPicPr>
            <p:cNvPr id="61" name="Picture 60">
              <a:extLst>
                <a:ext uri="{FF2B5EF4-FFF2-40B4-BE49-F238E27FC236}">
                  <a16:creationId xmlns:a16="http://schemas.microsoft.com/office/drawing/2014/main" id="{91BCC989-1D6D-41BA-8496-BFEA1C56F932}"/>
                </a:ext>
              </a:extLst>
            </p:cNvPr>
            <p:cNvPicPr>
              <a:picLocks noChangeAspect="1"/>
            </p:cNvPicPr>
            <p:nvPr/>
          </p:nvPicPr>
          <p:blipFill>
            <a:blip r:embed="rId10"/>
            <a:stretch>
              <a:fillRect/>
            </a:stretch>
          </p:blipFill>
          <p:spPr>
            <a:xfrm>
              <a:off x="8542857" y="7635180"/>
              <a:ext cx="1988519" cy="1843485"/>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grpSp>
          <p:nvGrpSpPr>
            <p:cNvPr id="62" name="Group 61">
              <a:extLst>
                <a:ext uri="{FF2B5EF4-FFF2-40B4-BE49-F238E27FC236}">
                  <a16:creationId xmlns:a16="http://schemas.microsoft.com/office/drawing/2014/main" id="{2B5B4AEB-7357-4252-BC03-86AD669DC439}"/>
                </a:ext>
              </a:extLst>
            </p:cNvPr>
            <p:cNvGrpSpPr/>
            <p:nvPr/>
          </p:nvGrpSpPr>
          <p:grpSpPr>
            <a:xfrm>
              <a:off x="16367486" y="3598567"/>
              <a:ext cx="7431896" cy="3974057"/>
              <a:chOff x="12105575" y="5997197"/>
              <a:chExt cx="7128033" cy="4051982"/>
            </a:xfrm>
          </p:grpSpPr>
          <p:sp>
            <p:nvSpPr>
              <p:cNvPr id="63" name="TextBox 62">
                <a:extLst>
                  <a:ext uri="{FF2B5EF4-FFF2-40B4-BE49-F238E27FC236}">
                    <a16:creationId xmlns:a16="http://schemas.microsoft.com/office/drawing/2014/main" id="{96F400E5-4785-48CC-BF0D-FBF152EA595F}"/>
                  </a:ext>
                </a:extLst>
              </p:cNvPr>
              <p:cNvSpPr txBox="1"/>
              <p:nvPr/>
            </p:nvSpPr>
            <p:spPr>
              <a:xfrm>
                <a:off x="12662660" y="8099266"/>
                <a:ext cx="6570948" cy="1856522"/>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Jose Lopez</a:t>
                </a:r>
              </a:p>
              <a:p>
                <a:r>
                  <a:rPr lang="en-US" sz="3547" b="1" dirty="0">
                    <a:solidFill>
                      <a:schemeClr val="bg1"/>
                    </a:solidFill>
                  </a:rPr>
                  <a:t>	</a:t>
                </a:r>
                <a:r>
                  <a:rPr lang="en-US" sz="2956" b="1" dirty="0">
                    <a:solidFill>
                      <a:schemeClr val="bg1"/>
                    </a:solidFill>
                  </a:rPr>
                  <a:t>Mechanical Drafter, </a:t>
                </a:r>
                <a:r>
                  <a:rPr lang="en-US" sz="1773" b="1" dirty="0">
                    <a:solidFill>
                      <a:schemeClr val="bg1"/>
                    </a:solidFill>
                  </a:rPr>
                  <a:t>PIIT MTY MEX</a:t>
                </a:r>
              </a:p>
              <a:p>
                <a:r>
                  <a:rPr lang="en-US" sz="3547" dirty="0">
                    <a:solidFill>
                      <a:schemeClr val="bg1"/>
                    </a:solidFill>
                  </a:rPr>
                  <a:t>	</a:t>
                </a:r>
                <a:r>
                  <a:rPr lang="en-US" sz="2364" dirty="0">
                    <a:solidFill>
                      <a:schemeClr val="bg1"/>
                    </a:solidFill>
                  </a:rPr>
                  <a:t>Design 2D 3D / Geomagic Dx</a:t>
                </a:r>
              </a:p>
            </p:txBody>
          </p:sp>
          <p:sp>
            <p:nvSpPr>
              <p:cNvPr id="66" name="TextBox 65">
                <a:extLst>
                  <a:ext uri="{FF2B5EF4-FFF2-40B4-BE49-F238E27FC236}">
                    <a16:creationId xmlns:a16="http://schemas.microsoft.com/office/drawing/2014/main" id="{CE2CD8F7-5D80-42D1-8590-CDBE00F8C1CD}"/>
                  </a:ext>
                </a:extLst>
              </p:cNvPr>
              <p:cNvSpPr txBox="1"/>
              <p:nvPr/>
            </p:nvSpPr>
            <p:spPr>
              <a:xfrm>
                <a:off x="12588697" y="6100313"/>
                <a:ext cx="6570948" cy="1856523"/>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Jorge Chacon</a:t>
                </a:r>
              </a:p>
              <a:p>
                <a:r>
                  <a:rPr lang="en-US" sz="3547" b="1" dirty="0">
                    <a:solidFill>
                      <a:schemeClr val="bg1"/>
                    </a:solidFill>
                  </a:rPr>
                  <a:t>	</a:t>
                </a:r>
                <a:r>
                  <a:rPr lang="en-US" sz="2956" b="1" dirty="0">
                    <a:solidFill>
                      <a:schemeClr val="bg1"/>
                    </a:solidFill>
                  </a:rPr>
                  <a:t>Senior Designer, </a:t>
                </a:r>
                <a:r>
                  <a:rPr lang="en-US" sz="1773" b="1" dirty="0">
                    <a:solidFill>
                      <a:schemeClr val="bg1"/>
                    </a:solidFill>
                  </a:rPr>
                  <a:t>PIIT MTY MEX</a:t>
                </a:r>
              </a:p>
              <a:p>
                <a:r>
                  <a:rPr lang="en-US" sz="3547" dirty="0">
                    <a:solidFill>
                      <a:schemeClr val="bg1"/>
                    </a:solidFill>
                  </a:rPr>
                  <a:t>	</a:t>
                </a:r>
                <a:r>
                  <a:rPr lang="en-US" sz="2364" dirty="0">
                    <a:solidFill>
                      <a:schemeClr val="bg1"/>
                    </a:solidFill>
                  </a:rPr>
                  <a:t>Design 2D 3D/Rev Eng/QVE</a:t>
                </a:r>
              </a:p>
            </p:txBody>
          </p:sp>
          <p:pic>
            <p:nvPicPr>
              <p:cNvPr id="67" name="Picture 66">
                <a:extLst>
                  <a:ext uri="{FF2B5EF4-FFF2-40B4-BE49-F238E27FC236}">
                    <a16:creationId xmlns:a16="http://schemas.microsoft.com/office/drawing/2014/main" id="{2160B642-699C-4B5B-97E2-F60B6FD0F5FC}"/>
                  </a:ext>
                </a:extLst>
              </p:cNvPr>
              <p:cNvPicPr>
                <a:picLocks noChangeAspect="1"/>
              </p:cNvPicPr>
              <p:nvPr/>
            </p:nvPicPr>
            <p:blipFill>
              <a:blip r:embed="rId11"/>
              <a:stretch>
                <a:fillRect/>
              </a:stretch>
            </p:blipFill>
            <p:spPr>
              <a:xfrm>
                <a:off x="12105575" y="5997197"/>
                <a:ext cx="1838476" cy="1956511"/>
              </a:xfrm>
              <a:prstGeom prst="ellipse">
                <a:avLst/>
              </a:prstGeom>
              <a:ln w="3175"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68" name="Picture 67">
                <a:extLst>
                  <a:ext uri="{FF2B5EF4-FFF2-40B4-BE49-F238E27FC236}">
                    <a16:creationId xmlns:a16="http://schemas.microsoft.com/office/drawing/2014/main" id="{64EDE4AC-1CB4-4971-9D15-35E10A6DFCF6}"/>
                  </a:ext>
                </a:extLst>
              </p:cNvPr>
              <p:cNvPicPr>
                <a:picLocks noChangeAspect="1"/>
              </p:cNvPicPr>
              <p:nvPr/>
            </p:nvPicPr>
            <p:blipFill>
              <a:blip r:embed="rId12"/>
              <a:stretch>
                <a:fillRect/>
              </a:stretch>
            </p:blipFill>
            <p:spPr>
              <a:xfrm>
                <a:off x="12243114" y="8069773"/>
                <a:ext cx="1766333" cy="1979406"/>
              </a:xfrm>
              <a:prstGeom prst="ellipse">
                <a:avLst/>
              </a:prstGeom>
              <a:ln w="3175"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grpSp>
        <p:sp>
          <p:nvSpPr>
            <p:cNvPr id="73" name="TextBox 72">
              <a:extLst>
                <a:ext uri="{FF2B5EF4-FFF2-40B4-BE49-F238E27FC236}">
                  <a16:creationId xmlns:a16="http://schemas.microsoft.com/office/drawing/2014/main" id="{C2903A21-5776-40B2-AAFD-BB2508100867}"/>
                </a:ext>
              </a:extLst>
            </p:cNvPr>
            <p:cNvSpPr txBox="1"/>
            <p:nvPr/>
          </p:nvSpPr>
          <p:spPr>
            <a:xfrm>
              <a:off x="24801800" y="3071216"/>
              <a:ext cx="5738290" cy="163121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000" dirty="0">
                  <a:solidFill>
                    <a:schemeClr val="bg1"/>
                  </a:solidFill>
                </a:rPr>
                <a:t>	</a:t>
              </a:r>
              <a:r>
                <a:rPr lang="en-US" sz="3200" b="1" dirty="0">
                  <a:solidFill>
                    <a:schemeClr val="bg1"/>
                  </a:solidFill>
                </a:rPr>
                <a:t>Karen Puente</a:t>
              </a:r>
            </a:p>
            <a:p>
              <a:r>
                <a:rPr lang="en-US" sz="3200" dirty="0">
                  <a:solidFill>
                    <a:schemeClr val="bg1"/>
                  </a:solidFill>
                </a:rPr>
                <a:t>	</a:t>
              </a:r>
              <a:r>
                <a:rPr lang="en-US" sz="2800" b="1" dirty="0">
                  <a:solidFill>
                    <a:schemeClr val="bg1"/>
                  </a:solidFill>
                </a:rPr>
                <a:t>Designer, </a:t>
              </a:r>
              <a:r>
                <a:rPr lang="en-US" sz="1600" b="1" dirty="0">
                  <a:solidFill>
                    <a:schemeClr val="bg1"/>
                  </a:solidFill>
                </a:rPr>
                <a:t>PIIT MTY MEX</a:t>
              </a:r>
            </a:p>
            <a:p>
              <a:r>
                <a:rPr lang="en-US" sz="2800" dirty="0">
                  <a:solidFill>
                    <a:schemeClr val="bg1"/>
                  </a:solidFill>
                </a:rPr>
                <a:t>	</a:t>
              </a:r>
              <a:r>
                <a:rPr lang="en-US" sz="2000" dirty="0">
                  <a:solidFill>
                    <a:schemeClr val="bg1"/>
                  </a:solidFill>
                </a:rPr>
                <a:t>Rev Eng / Design 2D 3D</a:t>
              </a:r>
            </a:p>
          </p:txBody>
        </p:sp>
        <p:sp>
          <p:nvSpPr>
            <p:cNvPr id="74" name="TextBox 73">
              <a:extLst>
                <a:ext uri="{FF2B5EF4-FFF2-40B4-BE49-F238E27FC236}">
                  <a16:creationId xmlns:a16="http://schemas.microsoft.com/office/drawing/2014/main" id="{CC907F2F-F7D4-4F7D-AF1A-6A4154EE1BB1}"/>
                </a:ext>
              </a:extLst>
            </p:cNvPr>
            <p:cNvSpPr txBox="1"/>
            <p:nvPr/>
          </p:nvSpPr>
          <p:spPr>
            <a:xfrm>
              <a:off x="1806769" y="9558214"/>
              <a:ext cx="5978865" cy="1508105"/>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3600" dirty="0">
                  <a:solidFill>
                    <a:schemeClr val="bg1"/>
                  </a:solidFill>
                </a:rPr>
                <a:t>	  </a:t>
              </a:r>
              <a:r>
                <a:rPr lang="en-US" sz="2800" b="1" dirty="0">
                  <a:solidFill>
                    <a:schemeClr val="bg1"/>
                  </a:solidFill>
                </a:rPr>
                <a:t>Hector Corpus</a:t>
              </a:r>
            </a:p>
            <a:p>
              <a:r>
                <a:rPr lang="en-US" sz="2800" b="1" dirty="0">
                  <a:solidFill>
                    <a:schemeClr val="bg1"/>
                  </a:solidFill>
                </a:rPr>
                <a:t>	  </a:t>
              </a:r>
              <a:r>
                <a:rPr lang="en-US" sz="2000" b="1" dirty="0">
                  <a:solidFill>
                    <a:schemeClr val="bg1"/>
                  </a:solidFill>
                </a:rPr>
                <a:t>Mechanical Drafter, </a:t>
              </a:r>
              <a:r>
                <a:rPr lang="en-US" sz="900" b="1" dirty="0">
                  <a:solidFill>
                    <a:schemeClr val="bg1"/>
                  </a:solidFill>
                </a:rPr>
                <a:t>PIIT  MTY MEX </a:t>
              </a:r>
              <a:endParaRPr lang="en-US" sz="1400" b="1" dirty="0">
                <a:solidFill>
                  <a:schemeClr val="bg1"/>
                </a:solidFill>
              </a:endParaRPr>
            </a:p>
            <a:p>
              <a:r>
                <a:rPr lang="en-US" sz="2800" dirty="0">
                  <a:solidFill>
                    <a:schemeClr val="bg1"/>
                  </a:solidFill>
                </a:rPr>
                <a:t>	  </a:t>
              </a:r>
              <a:r>
                <a:rPr lang="en-US" sz="1800" dirty="0">
                  <a:solidFill>
                    <a:schemeClr val="bg1"/>
                  </a:solidFill>
                </a:rPr>
                <a:t>Design 2D 3D / Geomagic ctrl</a:t>
              </a:r>
            </a:p>
          </p:txBody>
        </p:sp>
        <p:pic>
          <p:nvPicPr>
            <p:cNvPr id="75" name="Picture 74">
              <a:extLst>
                <a:ext uri="{FF2B5EF4-FFF2-40B4-BE49-F238E27FC236}">
                  <a16:creationId xmlns:a16="http://schemas.microsoft.com/office/drawing/2014/main" id="{4743AD46-361E-48E1-8D7C-1F64B09B0327}"/>
                </a:ext>
              </a:extLst>
            </p:cNvPr>
            <p:cNvPicPr>
              <a:picLocks noChangeAspect="1"/>
            </p:cNvPicPr>
            <p:nvPr/>
          </p:nvPicPr>
          <p:blipFill>
            <a:blip r:embed="rId13"/>
            <a:stretch>
              <a:fillRect/>
            </a:stretch>
          </p:blipFill>
          <p:spPr>
            <a:xfrm>
              <a:off x="24366335" y="3033112"/>
              <a:ext cx="1825733" cy="1798620"/>
            </a:xfrm>
            <a:prstGeom prst="ellipse">
              <a:avLst/>
            </a:prstGeom>
            <a:ln w="3175"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77" name="Picture 76">
              <a:extLst>
                <a:ext uri="{FF2B5EF4-FFF2-40B4-BE49-F238E27FC236}">
                  <a16:creationId xmlns:a16="http://schemas.microsoft.com/office/drawing/2014/main" id="{457DFF23-7F95-47F0-B102-01E3F4F1B4D2}"/>
                </a:ext>
              </a:extLst>
            </p:cNvPr>
            <p:cNvPicPr>
              <a:picLocks noChangeAspect="1"/>
            </p:cNvPicPr>
            <p:nvPr/>
          </p:nvPicPr>
          <p:blipFill>
            <a:blip r:embed="rId14"/>
            <a:stretch>
              <a:fillRect/>
            </a:stretch>
          </p:blipFill>
          <p:spPr>
            <a:xfrm>
              <a:off x="1469553" y="9416790"/>
              <a:ext cx="1790227" cy="1859043"/>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cxnSp>
          <p:nvCxnSpPr>
            <p:cNvPr id="78" name="Straight Connector 77">
              <a:extLst>
                <a:ext uri="{FF2B5EF4-FFF2-40B4-BE49-F238E27FC236}">
                  <a16:creationId xmlns:a16="http://schemas.microsoft.com/office/drawing/2014/main" id="{C6A8B6D2-F5E8-4B69-9612-FCDB06A950BB}"/>
                </a:ext>
              </a:extLst>
            </p:cNvPr>
            <p:cNvCxnSpPr>
              <a:cxnSpLocks/>
            </p:cNvCxnSpPr>
            <p:nvPr/>
          </p:nvCxnSpPr>
          <p:spPr>
            <a:xfrm flipH="1">
              <a:off x="8345992" y="3113863"/>
              <a:ext cx="3" cy="7226215"/>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83" name="Straight Arrow Connector 82">
              <a:extLst>
                <a:ext uri="{FF2B5EF4-FFF2-40B4-BE49-F238E27FC236}">
                  <a16:creationId xmlns:a16="http://schemas.microsoft.com/office/drawing/2014/main" id="{1018925E-CEAC-4A98-B92E-687FEF2FC09B}"/>
                </a:ext>
              </a:extLst>
            </p:cNvPr>
            <p:cNvCxnSpPr>
              <a:cxnSpLocks/>
            </p:cNvCxnSpPr>
            <p:nvPr/>
          </p:nvCxnSpPr>
          <p:spPr>
            <a:xfrm>
              <a:off x="23996066" y="7080855"/>
              <a:ext cx="669748"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9" name="Straight Arrow Connector 88">
              <a:extLst>
                <a:ext uri="{FF2B5EF4-FFF2-40B4-BE49-F238E27FC236}">
                  <a16:creationId xmlns:a16="http://schemas.microsoft.com/office/drawing/2014/main" id="{75D1BB78-490E-4411-A496-3F5E9A460DEF}"/>
                </a:ext>
              </a:extLst>
            </p:cNvPr>
            <p:cNvCxnSpPr>
              <a:cxnSpLocks/>
            </p:cNvCxnSpPr>
            <p:nvPr/>
          </p:nvCxnSpPr>
          <p:spPr>
            <a:xfrm>
              <a:off x="23934993" y="8237871"/>
              <a:ext cx="669748"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0" name="Straight Arrow Connector 89">
              <a:extLst>
                <a:ext uri="{FF2B5EF4-FFF2-40B4-BE49-F238E27FC236}">
                  <a16:creationId xmlns:a16="http://schemas.microsoft.com/office/drawing/2014/main" id="{56A55659-BA48-403B-8B34-E5B55139E20E}"/>
                </a:ext>
              </a:extLst>
            </p:cNvPr>
            <p:cNvCxnSpPr>
              <a:cxnSpLocks/>
            </p:cNvCxnSpPr>
            <p:nvPr/>
          </p:nvCxnSpPr>
          <p:spPr>
            <a:xfrm>
              <a:off x="16201456" y="10244652"/>
              <a:ext cx="669748"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3" name="Straight Arrow Connector 92">
              <a:extLst>
                <a:ext uri="{FF2B5EF4-FFF2-40B4-BE49-F238E27FC236}">
                  <a16:creationId xmlns:a16="http://schemas.microsoft.com/office/drawing/2014/main" id="{B6D10194-BA97-40AB-9B45-A4D5CC93D0F9}"/>
                </a:ext>
              </a:extLst>
            </p:cNvPr>
            <p:cNvCxnSpPr>
              <a:cxnSpLocks/>
            </p:cNvCxnSpPr>
            <p:nvPr/>
          </p:nvCxnSpPr>
          <p:spPr>
            <a:xfrm>
              <a:off x="8359986" y="10296503"/>
              <a:ext cx="669748"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4" name="Straight Arrow Connector 93">
              <a:extLst>
                <a:ext uri="{FF2B5EF4-FFF2-40B4-BE49-F238E27FC236}">
                  <a16:creationId xmlns:a16="http://schemas.microsoft.com/office/drawing/2014/main" id="{D85CA309-0F6A-4C35-81CC-26AD4C9798B3}"/>
                </a:ext>
              </a:extLst>
            </p:cNvPr>
            <p:cNvCxnSpPr>
              <a:cxnSpLocks/>
            </p:cNvCxnSpPr>
            <p:nvPr/>
          </p:nvCxnSpPr>
          <p:spPr>
            <a:xfrm>
              <a:off x="748522" y="10439824"/>
              <a:ext cx="669748"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10CF6747-A5C5-42F9-95A9-FD5A22CF8697}"/>
                </a:ext>
              </a:extLst>
            </p:cNvPr>
            <p:cNvPicPr>
              <a:picLocks noChangeAspect="1"/>
            </p:cNvPicPr>
            <p:nvPr/>
          </p:nvPicPr>
          <p:blipFill>
            <a:blip r:embed="rId15"/>
            <a:stretch>
              <a:fillRect/>
            </a:stretch>
          </p:blipFill>
          <p:spPr>
            <a:xfrm>
              <a:off x="16599711" y="7733775"/>
              <a:ext cx="1794605" cy="1812461"/>
            </a:xfrm>
            <a:prstGeom prst="ellipse">
              <a:avLst/>
            </a:prstGeom>
            <a:ln w="12700" cap="rnd">
              <a:solidFill>
                <a:schemeClr val="tx1"/>
              </a:solidFill>
            </a:ln>
            <a:effectLst/>
            <a:scene3d>
              <a:camera prst="orthographicFront"/>
              <a:lightRig rig="contrasting" dir="t">
                <a:rot lat="0" lon="0" rev="3000000"/>
              </a:lightRig>
            </a:scene3d>
            <a:sp3d contourW="7620">
              <a:bevelT w="95250" h="31750"/>
              <a:contourClr>
                <a:srgbClr val="333333"/>
              </a:contourClr>
            </a:sp3d>
          </p:spPr>
        </p:pic>
        <p:pic>
          <p:nvPicPr>
            <p:cNvPr id="1042" name="Picture 18" descr="https://spiceportal.schneider-electric.com/image/user_male_portrait?img_id=25729509&amp;img_id_token=onfNhex86%2BtsgtgEAZPvnubEy4g%3D&amp;t=1527606355783">
              <a:extLst>
                <a:ext uri="{FF2B5EF4-FFF2-40B4-BE49-F238E27FC236}">
                  <a16:creationId xmlns:a16="http://schemas.microsoft.com/office/drawing/2014/main" id="{5DD3E3E5-DFE4-4016-95A4-9A2E8246BA26}"/>
                </a:ext>
              </a:extLst>
            </p:cNvPr>
            <p:cNvPicPr>
              <a:picLocks noChangeAspect="1" noChangeArrowheads="1"/>
            </p:cNvPicPr>
            <p:nvPr/>
          </p:nvPicPr>
          <p:blipFill rotWithShape="1">
            <a:blip r:embed="rId16" cstate="email">
              <a:extLst>
                <a:ext uri="{28A0092B-C50C-407E-A947-70E740481C1C}">
                  <a14:useLocalDpi xmlns:a14="http://schemas.microsoft.com/office/drawing/2010/main" val="0"/>
                </a:ext>
              </a:extLst>
            </a:blip>
            <a:srcRect l="31924" t="24901" r="23576" b="27902"/>
            <a:stretch/>
          </p:blipFill>
          <p:spPr bwMode="auto">
            <a:xfrm>
              <a:off x="1308148" y="7485738"/>
              <a:ext cx="1757777" cy="1704131"/>
            </a:xfrm>
            <a:prstGeom prst="ellipse">
              <a:avLst/>
            </a:prstGeom>
            <a:ln>
              <a:solidFill>
                <a:schemeClr val="accent1"/>
              </a:solid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grpSp>
      <p:sp>
        <p:nvSpPr>
          <p:cNvPr id="84" name="TextBox 83">
            <a:extLst>
              <a:ext uri="{FF2B5EF4-FFF2-40B4-BE49-F238E27FC236}">
                <a16:creationId xmlns:a16="http://schemas.microsoft.com/office/drawing/2014/main" id="{58A99463-A991-465C-A9F7-F509D8B068DA}"/>
              </a:ext>
            </a:extLst>
          </p:cNvPr>
          <p:cNvSpPr txBox="1"/>
          <p:nvPr/>
        </p:nvSpPr>
        <p:spPr>
          <a:xfrm>
            <a:off x="25235830" y="11135475"/>
            <a:ext cx="5148749" cy="72911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Open Position</a:t>
            </a:r>
            <a:endParaRPr lang="en-US" sz="3547" dirty="0">
              <a:solidFill>
                <a:schemeClr val="bg1"/>
              </a:solidFill>
            </a:endParaRPr>
          </a:p>
        </p:txBody>
      </p:sp>
      <p:sp>
        <p:nvSpPr>
          <p:cNvPr id="95" name="Oval 94">
            <a:extLst>
              <a:ext uri="{FF2B5EF4-FFF2-40B4-BE49-F238E27FC236}">
                <a16:creationId xmlns:a16="http://schemas.microsoft.com/office/drawing/2014/main" id="{3D3FE7BF-1BB2-4F85-8838-6BBA7564E516}"/>
              </a:ext>
            </a:extLst>
          </p:cNvPr>
          <p:cNvSpPr/>
          <p:nvPr/>
        </p:nvSpPr>
        <p:spPr>
          <a:xfrm>
            <a:off x="25058039" y="10998906"/>
            <a:ext cx="1085356" cy="1070278"/>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237" dirty="0"/>
          </a:p>
        </p:txBody>
      </p:sp>
      <p:pic>
        <p:nvPicPr>
          <p:cNvPr id="96" name="Picture 95">
            <a:extLst>
              <a:ext uri="{FF2B5EF4-FFF2-40B4-BE49-F238E27FC236}">
                <a16:creationId xmlns:a16="http://schemas.microsoft.com/office/drawing/2014/main" id="{BE930817-39A7-451E-B1F1-EB468B31CD4D}"/>
              </a:ext>
            </a:extLst>
          </p:cNvPr>
          <p:cNvPicPr>
            <a:picLocks noChangeAspect="1"/>
          </p:cNvPicPr>
          <p:nvPr/>
        </p:nvPicPr>
        <p:blipFill>
          <a:blip r:embed="rId9" cstate="email">
            <a:extLst>
              <a:ext uri="{28A0092B-C50C-407E-A947-70E740481C1C}">
                <a14:useLocalDpi xmlns:a14="http://schemas.microsoft.com/office/drawing/2010/main" val="0"/>
              </a:ext>
            </a:extLst>
          </a:blip>
          <a:stretch>
            <a:fillRect/>
          </a:stretch>
        </p:blipFill>
        <p:spPr>
          <a:xfrm>
            <a:off x="25422471" y="9994231"/>
            <a:ext cx="590132" cy="737665"/>
          </a:xfrm>
          <a:prstGeom prst="rect">
            <a:avLst/>
          </a:prstGeom>
        </p:spPr>
      </p:pic>
      <p:sp>
        <p:nvSpPr>
          <p:cNvPr id="97" name="TextBox 96">
            <a:extLst>
              <a:ext uri="{FF2B5EF4-FFF2-40B4-BE49-F238E27FC236}">
                <a16:creationId xmlns:a16="http://schemas.microsoft.com/office/drawing/2014/main" id="{7B3A6BBB-1260-45C0-9B0D-C74229BF3D2D}"/>
              </a:ext>
            </a:extLst>
          </p:cNvPr>
          <p:cNvSpPr txBox="1"/>
          <p:nvPr/>
        </p:nvSpPr>
        <p:spPr>
          <a:xfrm>
            <a:off x="25261491" y="9944548"/>
            <a:ext cx="5148749" cy="72911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Open Position</a:t>
            </a:r>
            <a:endParaRPr lang="en-US" sz="3547" dirty="0">
              <a:solidFill>
                <a:schemeClr val="bg1"/>
              </a:solidFill>
            </a:endParaRPr>
          </a:p>
        </p:txBody>
      </p:sp>
      <p:sp>
        <p:nvSpPr>
          <p:cNvPr id="98" name="Oval 97">
            <a:extLst>
              <a:ext uri="{FF2B5EF4-FFF2-40B4-BE49-F238E27FC236}">
                <a16:creationId xmlns:a16="http://schemas.microsoft.com/office/drawing/2014/main" id="{84A8DFD8-5A2F-4A9F-9D67-6C394E10AA9E}"/>
              </a:ext>
            </a:extLst>
          </p:cNvPr>
          <p:cNvSpPr/>
          <p:nvPr/>
        </p:nvSpPr>
        <p:spPr>
          <a:xfrm>
            <a:off x="25025094" y="9857282"/>
            <a:ext cx="1193892" cy="972980"/>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237" dirty="0"/>
          </a:p>
        </p:txBody>
      </p:sp>
      <p:pic>
        <p:nvPicPr>
          <p:cNvPr id="99" name="Picture 98">
            <a:extLst>
              <a:ext uri="{FF2B5EF4-FFF2-40B4-BE49-F238E27FC236}">
                <a16:creationId xmlns:a16="http://schemas.microsoft.com/office/drawing/2014/main" id="{91F68F96-447E-4AEF-8537-2B2EF4ABC767}"/>
              </a:ext>
            </a:extLst>
          </p:cNvPr>
          <p:cNvPicPr>
            <a:picLocks noChangeAspect="1"/>
          </p:cNvPicPr>
          <p:nvPr/>
        </p:nvPicPr>
        <p:blipFill>
          <a:blip r:embed="rId9" cstate="email">
            <a:extLst>
              <a:ext uri="{28A0092B-C50C-407E-A947-70E740481C1C}">
                <a14:useLocalDpi xmlns:a14="http://schemas.microsoft.com/office/drawing/2010/main" val="0"/>
              </a:ext>
            </a:extLst>
          </a:blip>
          <a:stretch>
            <a:fillRect/>
          </a:stretch>
        </p:blipFill>
        <p:spPr>
          <a:xfrm>
            <a:off x="25396742" y="9976745"/>
            <a:ext cx="523641" cy="654550"/>
          </a:xfrm>
          <a:prstGeom prst="rect">
            <a:avLst/>
          </a:prstGeom>
        </p:spPr>
      </p:pic>
      <p:sp>
        <p:nvSpPr>
          <p:cNvPr id="101" name="Oval 100">
            <a:extLst>
              <a:ext uri="{FF2B5EF4-FFF2-40B4-BE49-F238E27FC236}">
                <a16:creationId xmlns:a16="http://schemas.microsoft.com/office/drawing/2014/main" id="{8CA87E04-E2C2-4D73-AC5C-98DF4DAEBFFC}"/>
              </a:ext>
            </a:extLst>
          </p:cNvPr>
          <p:cNvSpPr/>
          <p:nvPr/>
        </p:nvSpPr>
        <p:spPr>
          <a:xfrm>
            <a:off x="25044141" y="5853496"/>
            <a:ext cx="1256374" cy="1295037"/>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237" dirty="0"/>
          </a:p>
        </p:txBody>
      </p:sp>
      <p:pic>
        <p:nvPicPr>
          <p:cNvPr id="102" name="Picture 101">
            <a:extLst>
              <a:ext uri="{FF2B5EF4-FFF2-40B4-BE49-F238E27FC236}">
                <a16:creationId xmlns:a16="http://schemas.microsoft.com/office/drawing/2014/main" id="{43B100F5-184C-4D09-A3CD-B441BE219102}"/>
              </a:ext>
            </a:extLst>
          </p:cNvPr>
          <p:cNvPicPr>
            <a:picLocks noChangeAspect="1"/>
          </p:cNvPicPr>
          <p:nvPr/>
        </p:nvPicPr>
        <p:blipFill>
          <a:blip r:embed="rId9" cstate="email">
            <a:extLst>
              <a:ext uri="{28A0092B-C50C-407E-A947-70E740481C1C}">
                <a14:useLocalDpi xmlns:a14="http://schemas.microsoft.com/office/drawing/2010/main" val="0"/>
              </a:ext>
            </a:extLst>
          </a:blip>
          <a:stretch>
            <a:fillRect/>
          </a:stretch>
        </p:blipFill>
        <p:spPr>
          <a:xfrm>
            <a:off x="25261491" y="5902482"/>
            <a:ext cx="913868" cy="1142333"/>
          </a:xfrm>
          <a:prstGeom prst="rect">
            <a:avLst/>
          </a:prstGeom>
        </p:spPr>
      </p:pic>
      <p:sp>
        <p:nvSpPr>
          <p:cNvPr id="103" name="TextBox 102">
            <a:extLst>
              <a:ext uri="{FF2B5EF4-FFF2-40B4-BE49-F238E27FC236}">
                <a16:creationId xmlns:a16="http://schemas.microsoft.com/office/drawing/2014/main" id="{87D6CEDA-829B-43CE-81C7-700CF23CD677}"/>
              </a:ext>
            </a:extLst>
          </p:cNvPr>
          <p:cNvSpPr txBox="1"/>
          <p:nvPr/>
        </p:nvSpPr>
        <p:spPr>
          <a:xfrm>
            <a:off x="25269259" y="8775655"/>
            <a:ext cx="5148749" cy="72911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Open Position</a:t>
            </a:r>
            <a:endParaRPr lang="en-US" sz="3547" dirty="0">
              <a:solidFill>
                <a:schemeClr val="bg1"/>
              </a:solidFill>
            </a:endParaRPr>
          </a:p>
        </p:txBody>
      </p:sp>
      <p:sp>
        <p:nvSpPr>
          <p:cNvPr id="104" name="Oval 103">
            <a:extLst>
              <a:ext uri="{FF2B5EF4-FFF2-40B4-BE49-F238E27FC236}">
                <a16:creationId xmlns:a16="http://schemas.microsoft.com/office/drawing/2014/main" id="{A3336D96-3236-45AF-9BF4-DC79C113C960}"/>
              </a:ext>
            </a:extLst>
          </p:cNvPr>
          <p:cNvSpPr/>
          <p:nvPr/>
        </p:nvSpPr>
        <p:spPr>
          <a:xfrm>
            <a:off x="25019215" y="8692926"/>
            <a:ext cx="1193892" cy="1070278"/>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237" dirty="0"/>
          </a:p>
        </p:txBody>
      </p:sp>
      <p:pic>
        <p:nvPicPr>
          <p:cNvPr id="105" name="Picture 104">
            <a:extLst>
              <a:ext uri="{FF2B5EF4-FFF2-40B4-BE49-F238E27FC236}">
                <a16:creationId xmlns:a16="http://schemas.microsoft.com/office/drawing/2014/main" id="{092E45EB-A7D3-49C5-9ACC-1F1D06DFA43F}"/>
              </a:ext>
            </a:extLst>
          </p:cNvPr>
          <p:cNvPicPr>
            <a:picLocks noChangeAspect="1"/>
          </p:cNvPicPr>
          <p:nvPr/>
        </p:nvPicPr>
        <p:blipFill>
          <a:blip r:embed="rId9" cstate="email">
            <a:extLst>
              <a:ext uri="{28A0092B-C50C-407E-A947-70E740481C1C}">
                <a14:useLocalDpi xmlns:a14="http://schemas.microsoft.com/office/drawing/2010/main" val="0"/>
              </a:ext>
            </a:extLst>
          </a:blip>
          <a:stretch>
            <a:fillRect/>
          </a:stretch>
        </p:blipFill>
        <p:spPr>
          <a:xfrm>
            <a:off x="25287677" y="8791376"/>
            <a:ext cx="656967" cy="821206"/>
          </a:xfrm>
          <a:prstGeom prst="rect">
            <a:avLst/>
          </a:prstGeom>
        </p:spPr>
      </p:pic>
      <p:sp>
        <p:nvSpPr>
          <p:cNvPr id="100" name="TextBox 99">
            <a:extLst>
              <a:ext uri="{FF2B5EF4-FFF2-40B4-BE49-F238E27FC236}">
                <a16:creationId xmlns:a16="http://schemas.microsoft.com/office/drawing/2014/main" id="{D47EF0EB-0953-4765-997D-A69424A7AB5B}"/>
              </a:ext>
            </a:extLst>
          </p:cNvPr>
          <p:cNvSpPr txBox="1"/>
          <p:nvPr/>
        </p:nvSpPr>
        <p:spPr>
          <a:xfrm>
            <a:off x="25615181" y="7356705"/>
            <a:ext cx="5587751" cy="1015663"/>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3600" b="1" dirty="0">
                <a:solidFill>
                  <a:schemeClr val="bg1"/>
                </a:solidFill>
              </a:rPr>
              <a:t>       Alicia Luna</a:t>
            </a:r>
            <a:endParaRPr lang="en-US" sz="2800" b="1" dirty="0">
              <a:solidFill>
                <a:schemeClr val="bg1"/>
              </a:solidFill>
            </a:endParaRPr>
          </a:p>
          <a:p>
            <a:r>
              <a:rPr lang="en-US" sz="2400" b="1" dirty="0">
                <a:solidFill>
                  <a:schemeClr val="bg1"/>
                </a:solidFill>
              </a:rPr>
              <a:t>           Eng. Electromechanics - Intern</a:t>
            </a:r>
            <a:endParaRPr lang="en-US" sz="3600" dirty="0">
              <a:solidFill>
                <a:schemeClr val="bg1"/>
              </a:solidFill>
            </a:endParaRPr>
          </a:p>
        </p:txBody>
      </p:sp>
      <p:pic>
        <p:nvPicPr>
          <p:cNvPr id="107" name="Picture 6" descr="https://ids.se.com/image/user_male_portrait?img_id=4704400&amp;img_id_token=F%2BJminw7EoxDtiFznmeZAP%2Bne2U%3D&amp;t=1564491088904">
            <a:extLst>
              <a:ext uri="{FF2B5EF4-FFF2-40B4-BE49-F238E27FC236}">
                <a16:creationId xmlns:a16="http://schemas.microsoft.com/office/drawing/2014/main" id="{44160DDC-E4E8-49AF-82C9-BBFC65B7172A}"/>
              </a:ext>
            </a:extLst>
          </p:cNvPr>
          <p:cNvPicPr>
            <a:picLocks noChangeAspect="1" noChangeArrowheads="1"/>
          </p:cNvPicPr>
          <p:nvPr/>
        </p:nvPicPr>
        <p:blipFill>
          <a:blip r:embed="rId17" cstate="email">
            <a:extLst>
              <a:ext uri="{28A0092B-C50C-407E-A947-70E740481C1C}">
                <a14:useLocalDpi xmlns:a14="http://schemas.microsoft.com/office/drawing/2010/main" val="0"/>
              </a:ext>
            </a:extLst>
          </a:blip>
          <a:srcRect/>
          <a:stretch>
            <a:fillRect/>
          </a:stretch>
        </p:blipFill>
        <p:spPr bwMode="auto">
          <a:xfrm>
            <a:off x="25181458" y="7274536"/>
            <a:ext cx="1253814" cy="1257903"/>
          </a:xfrm>
          <a:prstGeom prst="ellipse">
            <a:avLst/>
          </a:prstGeom>
          <a:noFill/>
          <a:extLst>
            <a:ext uri="{909E8E84-426E-40DD-AFC4-6F175D3DCCD1}">
              <a14:hiddenFill xmlns:a14="http://schemas.microsoft.com/office/drawing/2010/main">
                <a:solidFill>
                  <a:srgbClr val="FFFFFF"/>
                </a:solidFill>
              </a14:hiddenFill>
            </a:ext>
          </a:extLst>
        </p:spPr>
      </p:pic>
      <p:cxnSp>
        <p:nvCxnSpPr>
          <p:cNvPr id="108" name="Straight Arrow Connector 107">
            <a:extLst>
              <a:ext uri="{FF2B5EF4-FFF2-40B4-BE49-F238E27FC236}">
                <a16:creationId xmlns:a16="http://schemas.microsoft.com/office/drawing/2014/main" id="{255A1099-B9EB-4684-8453-CAD2271637F1}"/>
              </a:ext>
            </a:extLst>
          </p:cNvPr>
          <p:cNvCxnSpPr>
            <a:cxnSpLocks/>
          </p:cNvCxnSpPr>
          <p:nvPr/>
        </p:nvCxnSpPr>
        <p:spPr>
          <a:xfrm>
            <a:off x="24500923" y="11493015"/>
            <a:ext cx="669748"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pic>
        <p:nvPicPr>
          <p:cNvPr id="109" name="Picture 108">
            <a:extLst>
              <a:ext uri="{FF2B5EF4-FFF2-40B4-BE49-F238E27FC236}">
                <a16:creationId xmlns:a16="http://schemas.microsoft.com/office/drawing/2014/main" id="{784983F6-2B51-4FB7-B4DC-8AF59EF556C2}"/>
              </a:ext>
            </a:extLst>
          </p:cNvPr>
          <p:cNvPicPr>
            <a:picLocks noChangeAspect="1"/>
          </p:cNvPicPr>
          <p:nvPr/>
        </p:nvPicPr>
        <p:blipFill>
          <a:blip r:embed="rId9" cstate="email">
            <a:extLst>
              <a:ext uri="{28A0092B-C50C-407E-A947-70E740481C1C}">
                <a14:useLocalDpi xmlns:a14="http://schemas.microsoft.com/office/drawing/2010/main" val="0"/>
              </a:ext>
            </a:extLst>
          </a:blip>
          <a:stretch>
            <a:fillRect/>
          </a:stretch>
        </p:blipFill>
        <p:spPr>
          <a:xfrm>
            <a:off x="25272233" y="11089427"/>
            <a:ext cx="656967" cy="821206"/>
          </a:xfrm>
          <a:prstGeom prst="rect">
            <a:avLst/>
          </a:prstGeom>
        </p:spPr>
      </p:pic>
    </p:spTree>
    <p:extLst>
      <p:ext uri="{BB962C8B-B14F-4D97-AF65-F5344CB8AC3E}">
        <p14:creationId xmlns:p14="http://schemas.microsoft.com/office/powerpoint/2010/main" val="36728853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a:xfrm>
            <a:off x="7691066" y="14721744"/>
            <a:ext cx="1553706" cy="92461"/>
          </a:xfrm>
        </p:spPr>
        <p:txBody>
          <a:bodyPr/>
          <a:lstStyle/>
          <a:p>
            <a:r>
              <a:rPr lang="en-US" dirty="0"/>
              <a:t>Page </a:t>
            </a:r>
            <a:fld id="{5A9C12DC-491F-9444-86A2-13AC5C62A2FC}" type="slidenum">
              <a:rPr lang="en-US" smtClean="0"/>
              <a:pPr/>
              <a:t>7</a:t>
            </a:fld>
            <a:endParaRPr lang="en-US" dirty="0"/>
          </a:p>
        </p:txBody>
      </p:sp>
      <p:sp>
        <p:nvSpPr>
          <p:cNvPr id="4" name="Footer Placeholder 3"/>
          <p:cNvSpPr>
            <a:spLocks noGrp="1"/>
          </p:cNvSpPr>
          <p:nvPr>
            <p:ph type="ftr" sz="quarter" idx="3"/>
          </p:nvPr>
        </p:nvSpPr>
        <p:spPr>
          <a:xfrm>
            <a:off x="3259053" y="14750203"/>
            <a:ext cx="4462200" cy="92461"/>
          </a:xfrm>
        </p:spPr>
        <p:txBody>
          <a:bodyPr/>
          <a:lstStyle/>
          <a:p>
            <a:r>
              <a:rPr lang="en-US" dirty="0"/>
              <a:t>Confidential Property of Schneider Electric |</a:t>
            </a:r>
          </a:p>
        </p:txBody>
      </p:sp>
      <p:sp>
        <p:nvSpPr>
          <p:cNvPr id="31" name="Text Placeholder 30">
            <a:extLst>
              <a:ext uri="{FF2B5EF4-FFF2-40B4-BE49-F238E27FC236}">
                <a16:creationId xmlns:a16="http://schemas.microsoft.com/office/drawing/2014/main" id="{6B8E3B9C-0641-430B-A04A-4127BF2D9AB0}"/>
              </a:ext>
            </a:extLst>
          </p:cNvPr>
          <p:cNvSpPr>
            <a:spLocks noGrp="1"/>
          </p:cNvSpPr>
          <p:nvPr>
            <p:ph type="body" sz="quarter" idx="32"/>
          </p:nvPr>
        </p:nvSpPr>
        <p:spPr>
          <a:xfrm>
            <a:off x="3568724" y="505960"/>
            <a:ext cx="25041077" cy="1273490"/>
          </a:xfrm>
          <a:noFill/>
        </p:spPr>
        <p:txBody>
          <a:bodyPr vert="horz" wrap="square" lIns="270256" tIns="135128" rIns="270256" bIns="135128" rtlCol="0">
            <a:spAutoFit/>
            <a:scene3d>
              <a:camera prst="orthographicFront"/>
              <a:lightRig rig="threePt" dir="t"/>
            </a:scene3d>
            <a:sp3d extrusionH="57150">
              <a:bevelT w="82550" h="38100" prst="coolSlant"/>
            </a:sp3d>
          </a:bodyPr>
          <a:lstStyle/>
          <a:p>
            <a:pPr marL="0" algn="ctr"/>
            <a:r>
              <a:rPr lang="es-MX" sz="6502" b="1" spc="148" dirty="0">
                <a:ln w="0"/>
                <a:solidFill>
                  <a:schemeClr val="tx2">
                    <a:lumMod val="75000"/>
                  </a:schemeClr>
                </a:solidFill>
                <a:effectLst>
                  <a:innerShdw dist="50800" dir="5400000">
                    <a:schemeClr val="tx1">
                      <a:lumMod val="50000"/>
                      <a:lumOff val="50000"/>
                    </a:schemeClr>
                  </a:innerShdw>
                </a:effectLst>
                <a:latin typeface="Segoe UI" panose="020B0502040204020203" pitchFamily="34" charset="0"/>
                <a:cs typeface="Segoe UI" panose="020B0502040204020203" pitchFamily="34" charset="0"/>
              </a:rPr>
              <a:t>Supplier Quality &amp; Logistics – Strategic Projects SQLD Team</a:t>
            </a:r>
            <a:endParaRPr lang="en-US" sz="6502" b="1" spc="148" dirty="0">
              <a:ln w="0"/>
              <a:solidFill>
                <a:schemeClr val="tx2">
                  <a:lumMod val="75000"/>
                </a:schemeClr>
              </a:solidFill>
              <a:effectLst>
                <a:innerShdw dist="50800" dir="5400000">
                  <a:schemeClr val="tx1">
                    <a:lumMod val="50000"/>
                    <a:lumOff val="50000"/>
                  </a:schemeClr>
                </a:innerShdw>
              </a:effectLst>
              <a:latin typeface="Segoe UI" panose="020B0502040204020203" pitchFamily="34" charset="0"/>
              <a:cs typeface="Segoe UI" panose="020B0502040204020203" pitchFamily="34" charset="0"/>
            </a:endParaRPr>
          </a:p>
        </p:txBody>
      </p:sp>
      <p:sp>
        <p:nvSpPr>
          <p:cNvPr id="2" name="TextBox 1">
            <a:extLst>
              <a:ext uri="{FF2B5EF4-FFF2-40B4-BE49-F238E27FC236}">
                <a16:creationId xmlns:a16="http://schemas.microsoft.com/office/drawing/2014/main" id="{2823A24A-7448-4DBD-8983-EA71ED990F1C}"/>
              </a:ext>
            </a:extLst>
          </p:cNvPr>
          <p:cNvSpPr txBox="1"/>
          <p:nvPr/>
        </p:nvSpPr>
        <p:spPr>
          <a:xfrm>
            <a:off x="13216721" y="2308607"/>
            <a:ext cx="6707678" cy="1820819"/>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Ricardo Gongora</a:t>
            </a:r>
          </a:p>
          <a:p>
            <a:r>
              <a:rPr lang="en-US" sz="3547" b="1" dirty="0">
                <a:solidFill>
                  <a:schemeClr val="bg1"/>
                </a:solidFill>
              </a:rPr>
              <a:t>	</a:t>
            </a:r>
            <a:r>
              <a:rPr lang="en-US" sz="2956" b="1" dirty="0">
                <a:solidFill>
                  <a:schemeClr val="bg1"/>
                </a:solidFill>
              </a:rPr>
              <a:t>Supplier Quality Manager</a:t>
            </a:r>
          </a:p>
          <a:p>
            <a:r>
              <a:rPr lang="en-US" sz="3547" dirty="0">
                <a:solidFill>
                  <a:schemeClr val="bg1"/>
                </a:solidFill>
              </a:rPr>
              <a:t>	NAM </a:t>
            </a:r>
            <a:r>
              <a:rPr lang="en-US" sz="2956" dirty="0">
                <a:solidFill>
                  <a:schemeClr val="bg1"/>
                </a:solidFill>
              </a:rPr>
              <a:t>Strategic Projects</a:t>
            </a:r>
          </a:p>
        </p:txBody>
      </p:sp>
      <p:sp>
        <p:nvSpPr>
          <p:cNvPr id="8" name="Oval 7">
            <a:extLst>
              <a:ext uri="{FF2B5EF4-FFF2-40B4-BE49-F238E27FC236}">
                <a16:creationId xmlns:a16="http://schemas.microsoft.com/office/drawing/2014/main" id="{0D52B3F0-90AB-44BE-BA01-D7961050BCD0}"/>
              </a:ext>
            </a:extLst>
          </p:cNvPr>
          <p:cNvSpPr/>
          <p:nvPr/>
        </p:nvSpPr>
        <p:spPr>
          <a:xfrm>
            <a:off x="12452952" y="2266385"/>
            <a:ext cx="2115052" cy="2085671"/>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237" dirty="0"/>
          </a:p>
        </p:txBody>
      </p:sp>
      <p:pic>
        <p:nvPicPr>
          <p:cNvPr id="10" name="Picture 9">
            <a:extLst>
              <a:ext uri="{FF2B5EF4-FFF2-40B4-BE49-F238E27FC236}">
                <a16:creationId xmlns:a16="http://schemas.microsoft.com/office/drawing/2014/main" id="{9FF69BF6-F516-4DAA-AFA0-2CB8A47ED290}"/>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2946464" y="2683141"/>
            <a:ext cx="1128029" cy="1410033"/>
          </a:xfrm>
          <a:prstGeom prst="rect">
            <a:avLst/>
          </a:prstGeom>
        </p:spPr>
      </p:pic>
      <p:cxnSp>
        <p:nvCxnSpPr>
          <p:cNvPr id="17" name="Straight Arrow Connector 16">
            <a:extLst>
              <a:ext uri="{FF2B5EF4-FFF2-40B4-BE49-F238E27FC236}">
                <a16:creationId xmlns:a16="http://schemas.microsoft.com/office/drawing/2014/main" id="{7BED4402-EE25-42BE-A5BB-D5A187BA66CB}"/>
              </a:ext>
            </a:extLst>
          </p:cNvPr>
          <p:cNvCxnSpPr>
            <a:cxnSpLocks/>
          </p:cNvCxnSpPr>
          <p:nvPr/>
        </p:nvCxnSpPr>
        <p:spPr>
          <a:xfrm flipV="1">
            <a:off x="13445838" y="4429827"/>
            <a:ext cx="0" cy="402384"/>
          </a:xfrm>
          <a:prstGeom prst="straightConnector1">
            <a:avLst/>
          </a:prstGeom>
          <a:ln w="1905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C53F6F9D-B907-4919-9F45-3973909C1E17}"/>
              </a:ext>
            </a:extLst>
          </p:cNvPr>
          <p:cNvCxnSpPr>
            <a:cxnSpLocks/>
          </p:cNvCxnSpPr>
          <p:nvPr/>
        </p:nvCxnSpPr>
        <p:spPr>
          <a:xfrm>
            <a:off x="3346143" y="4832209"/>
            <a:ext cx="10129073" cy="0"/>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sp>
        <p:nvSpPr>
          <p:cNvPr id="40" name="TextBox 39">
            <a:extLst>
              <a:ext uri="{FF2B5EF4-FFF2-40B4-BE49-F238E27FC236}">
                <a16:creationId xmlns:a16="http://schemas.microsoft.com/office/drawing/2014/main" id="{72A4A986-CBB9-415F-A0BF-22BABC148FC7}"/>
              </a:ext>
            </a:extLst>
          </p:cNvPr>
          <p:cNvSpPr txBox="1"/>
          <p:nvPr/>
        </p:nvSpPr>
        <p:spPr>
          <a:xfrm>
            <a:off x="13214825" y="5308577"/>
            <a:ext cx="6869527" cy="1820819"/>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Armando Fernandez</a:t>
            </a:r>
          </a:p>
          <a:p>
            <a:r>
              <a:rPr lang="en-US" sz="3547" dirty="0">
                <a:solidFill>
                  <a:schemeClr val="bg1"/>
                </a:solidFill>
              </a:rPr>
              <a:t>	</a:t>
            </a:r>
            <a:r>
              <a:rPr lang="en-US" sz="2956" b="1" dirty="0">
                <a:solidFill>
                  <a:schemeClr val="bg1"/>
                </a:solidFill>
              </a:rPr>
              <a:t> Supplier Quality Engr </a:t>
            </a:r>
            <a:r>
              <a:rPr lang="en-US" sz="1478" b="1" dirty="0">
                <a:solidFill>
                  <a:schemeClr val="bg1"/>
                </a:solidFill>
              </a:rPr>
              <a:t>MTY MEX </a:t>
            </a:r>
            <a:r>
              <a:rPr lang="en-US" sz="2956" dirty="0">
                <a:solidFill>
                  <a:schemeClr val="bg1"/>
                </a:solidFill>
              </a:rPr>
              <a:t>	</a:t>
            </a:r>
            <a:r>
              <a:rPr lang="en-US" sz="3547" dirty="0">
                <a:solidFill>
                  <a:schemeClr val="bg1"/>
                </a:solidFill>
              </a:rPr>
              <a:t> NAM </a:t>
            </a:r>
            <a:r>
              <a:rPr lang="en-US" sz="2956" dirty="0">
                <a:solidFill>
                  <a:schemeClr val="bg1"/>
                </a:solidFill>
              </a:rPr>
              <a:t>Strategic Projects</a:t>
            </a:r>
          </a:p>
        </p:txBody>
      </p:sp>
      <p:sp>
        <p:nvSpPr>
          <p:cNvPr id="41" name="Oval 40">
            <a:extLst>
              <a:ext uri="{FF2B5EF4-FFF2-40B4-BE49-F238E27FC236}">
                <a16:creationId xmlns:a16="http://schemas.microsoft.com/office/drawing/2014/main" id="{7FBF7A1E-A513-49B8-BC09-6F3574A1BB73}"/>
              </a:ext>
            </a:extLst>
          </p:cNvPr>
          <p:cNvSpPr/>
          <p:nvPr/>
        </p:nvSpPr>
        <p:spPr>
          <a:xfrm>
            <a:off x="12417693" y="5266356"/>
            <a:ext cx="2115052" cy="2085671"/>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237" dirty="0"/>
          </a:p>
        </p:txBody>
      </p:sp>
      <p:pic>
        <p:nvPicPr>
          <p:cNvPr id="42" name="Picture 41">
            <a:extLst>
              <a:ext uri="{FF2B5EF4-FFF2-40B4-BE49-F238E27FC236}">
                <a16:creationId xmlns:a16="http://schemas.microsoft.com/office/drawing/2014/main" id="{CF1E6041-3C72-44E2-A7E6-BB07CFD6B9F7}"/>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2911204" y="5683112"/>
            <a:ext cx="1128029" cy="1410033"/>
          </a:xfrm>
          <a:prstGeom prst="rect">
            <a:avLst/>
          </a:prstGeom>
        </p:spPr>
      </p:pic>
      <p:sp>
        <p:nvSpPr>
          <p:cNvPr id="43" name="TextBox 42">
            <a:extLst>
              <a:ext uri="{FF2B5EF4-FFF2-40B4-BE49-F238E27FC236}">
                <a16:creationId xmlns:a16="http://schemas.microsoft.com/office/drawing/2014/main" id="{75AC6BE2-F152-40EA-ADE0-B37231116AC8}"/>
              </a:ext>
            </a:extLst>
          </p:cNvPr>
          <p:cNvSpPr txBox="1"/>
          <p:nvPr/>
        </p:nvSpPr>
        <p:spPr>
          <a:xfrm>
            <a:off x="13108848" y="7529982"/>
            <a:ext cx="6966323" cy="1960217"/>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50" b="1" dirty="0">
                <a:solidFill>
                  <a:schemeClr val="bg1"/>
                </a:solidFill>
              </a:rPr>
              <a:t>Raul de la Rosa</a:t>
            </a:r>
          </a:p>
          <a:p>
            <a:r>
              <a:rPr lang="en-US" sz="4000" dirty="0">
                <a:solidFill>
                  <a:schemeClr val="bg1"/>
                </a:solidFill>
              </a:rPr>
              <a:t>	</a:t>
            </a:r>
            <a:r>
              <a:rPr lang="en-US" sz="3600" b="1" dirty="0">
                <a:solidFill>
                  <a:schemeClr val="bg1"/>
                </a:solidFill>
              </a:rPr>
              <a:t> </a:t>
            </a:r>
            <a:r>
              <a:rPr lang="en-US" sz="2960" b="1" dirty="0">
                <a:solidFill>
                  <a:schemeClr val="bg1"/>
                </a:solidFill>
              </a:rPr>
              <a:t>Supplier Quality Engr </a:t>
            </a:r>
            <a:r>
              <a:rPr lang="en-US" sz="1480" b="1" dirty="0">
                <a:solidFill>
                  <a:schemeClr val="bg1"/>
                </a:solidFill>
              </a:rPr>
              <a:t>MTY MEX </a:t>
            </a:r>
            <a:r>
              <a:rPr lang="en-US" sz="4000" dirty="0">
                <a:solidFill>
                  <a:schemeClr val="bg1"/>
                </a:solidFill>
              </a:rPr>
              <a:t>	 </a:t>
            </a:r>
            <a:r>
              <a:rPr lang="en-US" sz="3550" dirty="0">
                <a:solidFill>
                  <a:schemeClr val="bg1"/>
                </a:solidFill>
              </a:rPr>
              <a:t>NAM</a:t>
            </a:r>
            <a:r>
              <a:rPr lang="en-US" sz="4000" dirty="0">
                <a:solidFill>
                  <a:schemeClr val="bg1"/>
                </a:solidFill>
              </a:rPr>
              <a:t> </a:t>
            </a:r>
            <a:r>
              <a:rPr lang="en-US" sz="2960" dirty="0">
                <a:solidFill>
                  <a:schemeClr val="bg1"/>
                </a:solidFill>
              </a:rPr>
              <a:t>Strategic Projects</a:t>
            </a:r>
          </a:p>
        </p:txBody>
      </p:sp>
      <p:sp>
        <p:nvSpPr>
          <p:cNvPr id="44" name="Oval 43">
            <a:extLst>
              <a:ext uri="{FF2B5EF4-FFF2-40B4-BE49-F238E27FC236}">
                <a16:creationId xmlns:a16="http://schemas.microsoft.com/office/drawing/2014/main" id="{A2F99329-BDCB-4C48-8C84-D04EEE1D168A}"/>
              </a:ext>
            </a:extLst>
          </p:cNvPr>
          <p:cNvSpPr/>
          <p:nvPr/>
        </p:nvSpPr>
        <p:spPr>
          <a:xfrm>
            <a:off x="12403994" y="7557748"/>
            <a:ext cx="2115052" cy="2085671"/>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237" dirty="0"/>
          </a:p>
        </p:txBody>
      </p:sp>
      <p:sp>
        <p:nvSpPr>
          <p:cNvPr id="46" name="TextBox 45">
            <a:extLst>
              <a:ext uri="{FF2B5EF4-FFF2-40B4-BE49-F238E27FC236}">
                <a16:creationId xmlns:a16="http://schemas.microsoft.com/office/drawing/2014/main" id="{E2C756AD-7100-45F7-B86F-36E280E61FAC}"/>
              </a:ext>
            </a:extLst>
          </p:cNvPr>
          <p:cNvSpPr txBox="1"/>
          <p:nvPr/>
        </p:nvSpPr>
        <p:spPr>
          <a:xfrm>
            <a:off x="13167766" y="9949241"/>
            <a:ext cx="6916588" cy="1820819"/>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Nayeli Diaz</a:t>
            </a:r>
          </a:p>
          <a:p>
            <a:r>
              <a:rPr lang="en-US" sz="3547" dirty="0">
                <a:solidFill>
                  <a:schemeClr val="bg1"/>
                </a:solidFill>
              </a:rPr>
              <a:t>	</a:t>
            </a:r>
            <a:r>
              <a:rPr lang="en-US" sz="2956" b="1" dirty="0">
                <a:solidFill>
                  <a:schemeClr val="bg1"/>
                </a:solidFill>
              </a:rPr>
              <a:t> </a:t>
            </a:r>
            <a:r>
              <a:rPr lang="en-US" sz="2800" b="1" dirty="0">
                <a:solidFill>
                  <a:schemeClr val="bg1"/>
                </a:solidFill>
              </a:rPr>
              <a:t>Supplier Quality Engr </a:t>
            </a:r>
            <a:r>
              <a:rPr lang="en-US" sz="1478" b="1" dirty="0">
                <a:solidFill>
                  <a:schemeClr val="bg1"/>
                </a:solidFill>
              </a:rPr>
              <a:t>MTY MEX </a:t>
            </a:r>
            <a:r>
              <a:rPr lang="en-US" sz="3547" dirty="0">
                <a:solidFill>
                  <a:schemeClr val="bg1"/>
                </a:solidFill>
              </a:rPr>
              <a:t>	 NAM </a:t>
            </a:r>
            <a:r>
              <a:rPr lang="en-US" sz="2956" dirty="0">
                <a:solidFill>
                  <a:schemeClr val="bg1"/>
                </a:solidFill>
              </a:rPr>
              <a:t>Strategic Projects</a:t>
            </a:r>
            <a:endParaRPr lang="en-US" sz="3547" dirty="0">
              <a:solidFill>
                <a:schemeClr val="bg1"/>
              </a:solidFill>
            </a:endParaRPr>
          </a:p>
        </p:txBody>
      </p:sp>
      <p:sp>
        <p:nvSpPr>
          <p:cNvPr id="47" name="Oval 46">
            <a:extLst>
              <a:ext uri="{FF2B5EF4-FFF2-40B4-BE49-F238E27FC236}">
                <a16:creationId xmlns:a16="http://schemas.microsoft.com/office/drawing/2014/main" id="{10372DF9-954B-455C-9FD9-D149F75D4B5D}"/>
              </a:ext>
            </a:extLst>
          </p:cNvPr>
          <p:cNvSpPr/>
          <p:nvPr/>
        </p:nvSpPr>
        <p:spPr>
          <a:xfrm>
            <a:off x="12403994" y="9907019"/>
            <a:ext cx="2115052" cy="2085671"/>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237" dirty="0"/>
          </a:p>
        </p:txBody>
      </p:sp>
      <p:pic>
        <p:nvPicPr>
          <p:cNvPr id="48" name="Picture 47">
            <a:extLst>
              <a:ext uri="{FF2B5EF4-FFF2-40B4-BE49-F238E27FC236}">
                <a16:creationId xmlns:a16="http://schemas.microsoft.com/office/drawing/2014/main" id="{2CC5ACEC-0045-4C32-8AD0-565334E05072}"/>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2897505" y="10323775"/>
            <a:ext cx="1128029" cy="1410033"/>
          </a:xfrm>
          <a:prstGeom prst="rect">
            <a:avLst/>
          </a:prstGeom>
        </p:spPr>
      </p:pic>
      <p:cxnSp>
        <p:nvCxnSpPr>
          <p:cNvPr id="65" name="Straight Connector 64">
            <a:extLst>
              <a:ext uri="{FF2B5EF4-FFF2-40B4-BE49-F238E27FC236}">
                <a16:creationId xmlns:a16="http://schemas.microsoft.com/office/drawing/2014/main" id="{52ED4FD1-4B1F-4237-A539-A4E253BAAA2C}"/>
              </a:ext>
            </a:extLst>
          </p:cNvPr>
          <p:cNvCxnSpPr>
            <a:cxnSpLocks/>
          </p:cNvCxnSpPr>
          <p:nvPr/>
        </p:nvCxnSpPr>
        <p:spPr>
          <a:xfrm flipH="1">
            <a:off x="3359243" y="4832209"/>
            <a:ext cx="2687" cy="8499764"/>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70" name="Straight Arrow Connector 69">
            <a:extLst>
              <a:ext uri="{FF2B5EF4-FFF2-40B4-BE49-F238E27FC236}">
                <a16:creationId xmlns:a16="http://schemas.microsoft.com/office/drawing/2014/main" id="{1E6FF56E-D66D-4F80-94C8-388D24618C66}"/>
              </a:ext>
            </a:extLst>
          </p:cNvPr>
          <p:cNvCxnSpPr>
            <a:cxnSpLocks/>
          </p:cNvCxnSpPr>
          <p:nvPr/>
        </p:nvCxnSpPr>
        <p:spPr>
          <a:xfrm>
            <a:off x="3338640" y="6204842"/>
            <a:ext cx="412522" cy="28187"/>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1" name="Straight Arrow Connector 70">
            <a:extLst>
              <a:ext uri="{FF2B5EF4-FFF2-40B4-BE49-F238E27FC236}">
                <a16:creationId xmlns:a16="http://schemas.microsoft.com/office/drawing/2014/main" id="{39D79BAC-FCF9-44DA-824C-4CF71E0E3E71}"/>
              </a:ext>
            </a:extLst>
          </p:cNvPr>
          <p:cNvCxnSpPr>
            <a:cxnSpLocks/>
          </p:cNvCxnSpPr>
          <p:nvPr/>
        </p:nvCxnSpPr>
        <p:spPr>
          <a:xfrm flipV="1">
            <a:off x="3354031" y="8608115"/>
            <a:ext cx="437931" cy="22131"/>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2" name="Straight Arrow Connector 71">
            <a:extLst>
              <a:ext uri="{FF2B5EF4-FFF2-40B4-BE49-F238E27FC236}">
                <a16:creationId xmlns:a16="http://schemas.microsoft.com/office/drawing/2014/main" id="{5D674A58-5EA7-40B1-BE10-DEFDE6B09A2A}"/>
              </a:ext>
            </a:extLst>
          </p:cNvPr>
          <p:cNvCxnSpPr>
            <a:cxnSpLocks/>
          </p:cNvCxnSpPr>
          <p:nvPr/>
        </p:nvCxnSpPr>
        <p:spPr>
          <a:xfrm>
            <a:off x="3354031" y="10992075"/>
            <a:ext cx="429383"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CB024F2F-F8B8-43E8-8F73-EEE523503043}"/>
              </a:ext>
            </a:extLst>
          </p:cNvPr>
          <p:cNvCxnSpPr>
            <a:cxnSpLocks/>
          </p:cNvCxnSpPr>
          <p:nvPr/>
        </p:nvCxnSpPr>
        <p:spPr>
          <a:xfrm>
            <a:off x="11851608" y="4832209"/>
            <a:ext cx="0" cy="8499764"/>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80" name="Straight Arrow Connector 79">
            <a:extLst>
              <a:ext uri="{FF2B5EF4-FFF2-40B4-BE49-F238E27FC236}">
                <a16:creationId xmlns:a16="http://schemas.microsoft.com/office/drawing/2014/main" id="{828FE017-2A44-4189-A8F1-A258C13CC0AF}"/>
              </a:ext>
            </a:extLst>
          </p:cNvPr>
          <p:cNvCxnSpPr>
            <a:cxnSpLocks/>
          </p:cNvCxnSpPr>
          <p:nvPr/>
        </p:nvCxnSpPr>
        <p:spPr>
          <a:xfrm flipV="1">
            <a:off x="11811183" y="8580770"/>
            <a:ext cx="577034" cy="45711"/>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1" name="Straight Arrow Connector 80">
            <a:extLst>
              <a:ext uri="{FF2B5EF4-FFF2-40B4-BE49-F238E27FC236}">
                <a16:creationId xmlns:a16="http://schemas.microsoft.com/office/drawing/2014/main" id="{60D07893-7582-48DC-B99B-F0A528B5F1CB}"/>
              </a:ext>
            </a:extLst>
          </p:cNvPr>
          <p:cNvCxnSpPr>
            <a:cxnSpLocks/>
          </p:cNvCxnSpPr>
          <p:nvPr/>
        </p:nvCxnSpPr>
        <p:spPr>
          <a:xfrm flipV="1">
            <a:off x="11853455" y="6321857"/>
            <a:ext cx="549089" cy="30359"/>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2" name="Straight Arrow Connector 81">
            <a:extLst>
              <a:ext uri="{FF2B5EF4-FFF2-40B4-BE49-F238E27FC236}">
                <a16:creationId xmlns:a16="http://schemas.microsoft.com/office/drawing/2014/main" id="{A07B43BD-95FD-495D-9B57-4E1AEF4AAA95}"/>
              </a:ext>
            </a:extLst>
          </p:cNvPr>
          <p:cNvCxnSpPr>
            <a:cxnSpLocks/>
          </p:cNvCxnSpPr>
          <p:nvPr/>
        </p:nvCxnSpPr>
        <p:spPr>
          <a:xfrm>
            <a:off x="11851609" y="10965475"/>
            <a:ext cx="527103"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4" name="Straight Connector 83">
            <a:extLst>
              <a:ext uri="{FF2B5EF4-FFF2-40B4-BE49-F238E27FC236}">
                <a16:creationId xmlns:a16="http://schemas.microsoft.com/office/drawing/2014/main" id="{D99845B7-6D53-4E92-8386-0327FF403BF8}"/>
              </a:ext>
            </a:extLst>
          </p:cNvPr>
          <p:cNvCxnSpPr>
            <a:cxnSpLocks/>
          </p:cNvCxnSpPr>
          <p:nvPr/>
        </p:nvCxnSpPr>
        <p:spPr>
          <a:xfrm>
            <a:off x="13445839" y="4832209"/>
            <a:ext cx="7072257" cy="0"/>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86" name="Straight Connector 85">
            <a:extLst>
              <a:ext uri="{FF2B5EF4-FFF2-40B4-BE49-F238E27FC236}">
                <a16:creationId xmlns:a16="http://schemas.microsoft.com/office/drawing/2014/main" id="{43FAA9AF-451B-4FFF-B86E-965EC8548ECA}"/>
              </a:ext>
            </a:extLst>
          </p:cNvPr>
          <p:cNvCxnSpPr>
            <a:cxnSpLocks/>
          </p:cNvCxnSpPr>
          <p:nvPr/>
        </p:nvCxnSpPr>
        <p:spPr>
          <a:xfrm>
            <a:off x="20533883" y="4832211"/>
            <a:ext cx="101188" cy="7961641"/>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87" name="Straight Arrow Connector 86">
            <a:extLst>
              <a:ext uri="{FF2B5EF4-FFF2-40B4-BE49-F238E27FC236}">
                <a16:creationId xmlns:a16="http://schemas.microsoft.com/office/drawing/2014/main" id="{8E0F842C-29F0-48FE-9763-CA1071751917}"/>
              </a:ext>
            </a:extLst>
          </p:cNvPr>
          <p:cNvCxnSpPr>
            <a:cxnSpLocks/>
          </p:cNvCxnSpPr>
          <p:nvPr/>
        </p:nvCxnSpPr>
        <p:spPr>
          <a:xfrm>
            <a:off x="20518095" y="6317095"/>
            <a:ext cx="664214"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1" name="Straight Arrow Connector 90">
            <a:extLst>
              <a:ext uri="{FF2B5EF4-FFF2-40B4-BE49-F238E27FC236}">
                <a16:creationId xmlns:a16="http://schemas.microsoft.com/office/drawing/2014/main" id="{67B4D264-E9DD-4314-B370-E4B98D6E3640}"/>
              </a:ext>
            </a:extLst>
          </p:cNvPr>
          <p:cNvCxnSpPr>
            <a:cxnSpLocks/>
          </p:cNvCxnSpPr>
          <p:nvPr/>
        </p:nvCxnSpPr>
        <p:spPr>
          <a:xfrm>
            <a:off x="20556381" y="8610990"/>
            <a:ext cx="664214"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2" name="Straight Arrow Connector 91">
            <a:extLst>
              <a:ext uri="{FF2B5EF4-FFF2-40B4-BE49-F238E27FC236}">
                <a16:creationId xmlns:a16="http://schemas.microsoft.com/office/drawing/2014/main" id="{9F67BF53-5088-4917-A8A1-BC119C809FD1}"/>
              </a:ext>
            </a:extLst>
          </p:cNvPr>
          <p:cNvCxnSpPr>
            <a:cxnSpLocks/>
          </p:cNvCxnSpPr>
          <p:nvPr/>
        </p:nvCxnSpPr>
        <p:spPr>
          <a:xfrm>
            <a:off x="20556381" y="10938514"/>
            <a:ext cx="664214"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128" name="TextBox 127">
            <a:extLst>
              <a:ext uri="{FF2B5EF4-FFF2-40B4-BE49-F238E27FC236}">
                <a16:creationId xmlns:a16="http://schemas.microsoft.com/office/drawing/2014/main" id="{0685251F-B074-4EE8-B164-951BC400E21C}"/>
              </a:ext>
            </a:extLst>
          </p:cNvPr>
          <p:cNvSpPr txBox="1"/>
          <p:nvPr/>
        </p:nvSpPr>
        <p:spPr>
          <a:xfrm>
            <a:off x="21963261" y="5308579"/>
            <a:ext cx="6828983" cy="1820819"/>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Karla Juarez</a:t>
            </a:r>
          </a:p>
          <a:p>
            <a:r>
              <a:rPr lang="en-US" sz="3547" dirty="0">
                <a:solidFill>
                  <a:schemeClr val="bg1"/>
                </a:solidFill>
              </a:rPr>
              <a:t>	</a:t>
            </a:r>
            <a:r>
              <a:rPr lang="en-US" sz="2956" b="1" dirty="0">
                <a:solidFill>
                  <a:schemeClr val="bg1"/>
                </a:solidFill>
              </a:rPr>
              <a:t> Supplier Quality Engr </a:t>
            </a:r>
            <a:r>
              <a:rPr lang="en-US" sz="1478" b="1" dirty="0">
                <a:solidFill>
                  <a:schemeClr val="bg1"/>
                </a:solidFill>
              </a:rPr>
              <a:t>MTY MEX </a:t>
            </a:r>
            <a:r>
              <a:rPr lang="en-US" sz="2956" dirty="0">
                <a:solidFill>
                  <a:schemeClr val="bg1"/>
                </a:solidFill>
              </a:rPr>
              <a:t>	</a:t>
            </a:r>
            <a:r>
              <a:rPr lang="en-US" sz="3547" dirty="0">
                <a:solidFill>
                  <a:schemeClr val="bg1"/>
                </a:solidFill>
              </a:rPr>
              <a:t> NAM </a:t>
            </a:r>
            <a:r>
              <a:rPr lang="en-US" sz="2956" dirty="0">
                <a:solidFill>
                  <a:schemeClr val="bg1"/>
                </a:solidFill>
              </a:rPr>
              <a:t>Strategic Projects</a:t>
            </a:r>
          </a:p>
        </p:txBody>
      </p:sp>
      <p:sp>
        <p:nvSpPr>
          <p:cNvPr id="129" name="Oval 128">
            <a:extLst>
              <a:ext uri="{FF2B5EF4-FFF2-40B4-BE49-F238E27FC236}">
                <a16:creationId xmlns:a16="http://schemas.microsoft.com/office/drawing/2014/main" id="{AEF83F7D-1764-4FE5-995B-D3863A76317E}"/>
              </a:ext>
            </a:extLst>
          </p:cNvPr>
          <p:cNvSpPr/>
          <p:nvPr/>
        </p:nvSpPr>
        <p:spPr>
          <a:xfrm>
            <a:off x="21199491" y="5266356"/>
            <a:ext cx="2115052" cy="2085671"/>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237" dirty="0"/>
          </a:p>
        </p:txBody>
      </p:sp>
      <p:pic>
        <p:nvPicPr>
          <p:cNvPr id="130" name="Picture 129">
            <a:extLst>
              <a:ext uri="{FF2B5EF4-FFF2-40B4-BE49-F238E27FC236}">
                <a16:creationId xmlns:a16="http://schemas.microsoft.com/office/drawing/2014/main" id="{C9F1F981-12F3-4151-A428-0540EFC2553B}"/>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21693002" y="5683112"/>
            <a:ext cx="1128029" cy="1410033"/>
          </a:xfrm>
          <a:prstGeom prst="rect">
            <a:avLst/>
          </a:prstGeom>
        </p:spPr>
      </p:pic>
      <p:sp>
        <p:nvSpPr>
          <p:cNvPr id="131" name="TextBox 130">
            <a:extLst>
              <a:ext uri="{FF2B5EF4-FFF2-40B4-BE49-F238E27FC236}">
                <a16:creationId xmlns:a16="http://schemas.microsoft.com/office/drawing/2014/main" id="{5178BCFD-2EB9-4566-A255-F2B6710665FC}"/>
              </a:ext>
            </a:extLst>
          </p:cNvPr>
          <p:cNvSpPr txBox="1"/>
          <p:nvPr/>
        </p:nvSpPr>
        <p:spPr>
          <a:xfrm>
            <a:off x="21949560" y="7599970"/>
            <a:ext cx="6842682" cy="1820819"/>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Aldo Cardenas </a:t>
            </a:r>
          </a:p>
          <a:p>
            <a:r>
              <a:rPr lang="en-US" sz="3547" b="1" dirty="0">
                <a:solidFill>
                  <a:schemeClr val="bg1"/>
                </a:solidFill>
              </a:rPr>
              <a:t>	</a:t>
            </a:r>
            <a:r>
              <a:rPr lang="en-US" sz="2956" b="1" dirty="0">
                <a:solidFill>
                  <a:schemeClr val="bg1"/>
                </a:solidFill>
              </a:rPr>
              <a:t> Supplier Quality Engr </a:t>
            </a:r>
            <a:r>
              <a:rPr lang="en-US" sz="1478" b="1" dirty="0">
                <a:solidFill>
                  <a:schemeClr val="bg1"/>
                </a:solidFill>
              </a:rPr>
              <a:t>MTY MEX </a:t>
            </a:r>
            <a:r>
              <a:rPr lang="en-US" sz="3547" dirty="0">
                <a:solidFill>
                  <a:schemeClr val="bg1"/>
                </a:solidFill>
              </a:rPr>
              <a:t>	 NAM </a:t>
            </a:r>
            <a:r>
              <a:rPr lang="en-US" sz="2956" dirty="0">
                <a:solidFill>
                  <a:schemeClr val="bg1"/>
                </a:solidFill>
              </a:rPr>
              <a:t>Strategic Projects</a:t>
            </a:r>
            <a:endParaRPr lang="en-US" sz="3547" dirty="0">
              <a:solidFill>
                <a:schemeClr val="bg1"/>
              </a:solidFill>
            </a:endParaRPr>
          </a:p>
        </p:txBody>
      </p:sp>
      <p:sp>
        <p:nvSpPr>
          <p:cNvPr id="132" name="Oval 131">
            <a:extLst>
              <a:ext uri="{FF2B5EF4-FFF2-40B4-BE49-F238E27FC236}">
                <a16:creationId xmlns:a16="http://schemas.microsoft.com/office/drawing/2014/main" id="{D1BA546D-1E15-4209-8F30-541F817ACAFE}"/>
              </a:ext>
            </a:extLst>
          </p:cNvPr>
          <p:cNvSpPr/>
          <p:nvPr/>
        </p:nvSpPr>
        <p:spPr>
          <a:xfrm>
            <a:off x="21185792" y="7557748"/>
            <a:ext cx="2115052" cy="2085671"/>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237" dirty="0"/>
          </a:p>
        </p:txBody>
      </p:sp>
      <p:pic>
        <p:nvPicPr>
          <p:cNvPr id="133" name="Picture 132">
            <a:extLst>
              <a:ext uri="{FF2B5EF4-FFF2-40B4-BE49-F238E27FC236}">
                <a16:creationId xmlns:a16="http://schemas.microsoft.com/office/drawing/2014/main" id="{87E83838-D52B-448E-B8F1-D94F8F4FDA0B}"/>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21679303" y="7974504"/>
            <a:ext cx="1128029" cy="1410033"/>
          </a:xfrm>
          <a:prstGeom prst="rect">
            <a:avLst/>
          </a:prstGeom>
        </p:spPr>
      </p:pic>
      <p:sp>
        <p:nvSpPr>
          <p:cNvPr id="134" name="TextBox 133">
            <a:extLst>
              <a:ext uri="{FF2B5EF4-FFF2-40B4-BE49-F238E27FC236}">
                <a16:creationId xmlns:a16="http://schemas.microsoft.com/office/drawing/2014/main" id="{4D1D73E0-A3F4-4A7A-854E-7B89C58BBBE8}"/>
              </a:ext>
            </a:extLst>
          </p:cNvPr>
          <p:cNvSpPr txBox="1"/>
          <p:nvPr/>
        </p:nvSpPr>
        <p:spPr>
          <a:xfrm>
            <a:off x="21949561" y="9949241"/>
            <a:ext cx="6950701" cy="1820819"/>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Jose Luis Luna</a:t>
            </a:r>
          </a:p>
          <a:p>
            <a:r>
              <a:rPr lang="en-US" sz="3547" dirty="0">
                <a:solidFill>
                  <a:schemeClr val="bg1"/>
                </a:solidFill>
              </a:rPr>
              <a:t>	</a:t>
            </a:r>
            <a:r>
              <a:rPr lang="en-US" sz="2956" b="1" dirty="0">
                <a:solidFill>
                  <a:schemeClr val="bg1"/>
                </a:solidFill>
              </a:rPr>
              <a:t> Supplier Quality Engr </a:t>
            </a:r>
            <a:r>
              <a:rPr lang="en-US" sz="1478" b="1" dirty="0">
                <a:solidFill>
                  <a:schemeClr val="bg1"/>
                </a:solidFill>
              </a:rPr>
              <a:t>TLX MEX </a:t>
            </a:r>
            <a:r>
              <a:rPr lang="en-US" sz="3547" dirty="0">
                <a:solidFill>
                  <a:schemeClr val="bg1"/>
                </a:solidFill>
              </a:rPr>
              <a:t>	 NAM </a:t>
            </a:r>
            <a:r>
              <a:rPr lang="en-US" sz="2956" dirty="0">
                <a:solidFill>
                  <a:schemeClr val="bg1"/>
                </a:solidFill>
              </a:rPr>
              <a:t>Strategic Projects</a:t>
            </a:r>
            <a:endParaRPr lang="en-US" sz="3547" dirty="0">
              <a:solidFill>
                <a:schemeClr val="bg1"/>
              </a:solidFill>
            </a:endParaRPr>
          </a:p>
        </p:txBody>
      </p:sp>
      <p:sp>
        <p:nvSpPr>
          <p:cNvPr id="135" name="Oval 134">
            <a:extLst>
              <a:ext uri="{FF2B5EF4-FFF2-40B4-BE49-F238E27FC236}">
                <a16:creationId xmlns:a16="http://schemas.microsoft.com/office/drawing/2014/main" id="{D81E178F-75D7-456F-B353-A2866ADFF894}"/>
              </a:ext>
            </a:extLst>
          </p:cNvPr>
          <p:cNvSpPr/>
          <p:nvPr/>
        </p:nvSpPr>
        <p:spPr>
          <a:xfrm>
            <a:off x="21185792" y="9907019"/>
            <a:ext cx="2115052" cy="2085671"/>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237" dirty="0"/>
          </a:p>
        </p:txBody>
      </p:sp>
      <p:pic>
        <p:nvPicPr>
          <p:cNvPr id="136" name="Picture 135">
            <a:extLst>
              <a:ext uri="{FF2B5EF4-FFF2-40B4-BE49-F238E27FC236}">
                <a16:creationId xmlns:a16="http://schemas.microsoft.com/office/drawing/2014/main" id="{2DEFB152-FA55-4495-BED5-3E2340DB66F6}"/>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21679303" y="10323775"/>
            <a:ext cx="1128029" cy="1410033"/>
          </a:xfrm>
          <a:prstGeom prst="rect">
            <a:avLst/>
          </a:prstGeom>
        </p:spPr>
      </p:pic>
      <p:sp>
        <p:nvSpPr>
          <p:cNvPr id="140" name="TextBox 139">
            <a:extLst>
              <a:ext uri="{FF2B5EF4-FFF2-40B4-BE49-F238E27FC236}">
                <a16:creationId xmlns:a16="http://schemas.microsoft.com/office/drawing/2014/main" id="{862478C4-43B1-4C6F-993F-940F4B231A5C}"/>
              </a:ext>
            </a:extLst>
          </p:cNvPr>
          <p:cNvSpPr txBox="1"/>
          <p:nvPr/>
        </p:nvSpPr>
        <p:spPr>
          <a:xfrm>
            <a:off x="4547186" y="5350799"/>
            <a:ext cx="6810912" cy="1820819"/>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Lucy Casas</a:t>
            </a:r>
          </a:p>
          <a:p>
            <a:r>
              <a:rPr lang="en-US" sz="3547" dirty="0">
                <a:solidFill>
                  <a:schemeClr val="bg1"/>
                </a:solidFill>
              </a:rPr>
              <a:t>	</a:t>
            </a:r>
            <a:r>
              <a:rPr lang="en-US" sz="2956" b="1" dirty="0">
                <a:solidFill>
                  <a:schemeClr val="bg1"/>
                </a:solidFill>
              </a:rPr>
              <a:t> Supplier Quality Engr </a:t>
            </a:r>
            <a:r>
              <a:rPr lang="en-US" sz="1478" b="1" dirty="0">
                <a:solidFill>
                  <a:schemeClr val="bg1"/>
                </a:solidFill>
              </a:rPr>
              <a:t>MTY MEX </a:t>
            </a:r>
            <a:r>
              <a:rPr lang="en-US" sz="2956" dirty="0">
                <a:solidFill>
                  <a:schemeClr val="bg1"/>
                </a:solidFill>
              </a:rPr>
              <a:t>	</a:t>
            </a:r>
            <a:r>
              <a:rPr lang="en-US" sz="3547" dirty="0">
                <a:solidFill>
                  <a:schemeClr val="bg1"/>
                </a:solidFill>
              </a:rPr>
              <a:t> NAM </a:t>
            </a:r>
            <a:r>
              <a:rPr lang="en-US" sz="2956" dirty="0">
                <a:solidFill>
                  <a:schemeClr val="bg1"/>
                </a:solidFill>
              </a:rPr>
              <a:t>Strategic Projects</a:t>
            </a:r>
          </a:p>
        </p:txBody>
      </p:sp>
      <p:sp>
        <p:nvSpPr>
          <p:cNvPr id="141" name="Oval 140">
            <a:extLst>
              <a:ext uri="{FF2B5EF4-FFF2-40B4-BE49-F238E27FC236}">
                <a16:creationId xmlns:a16="http://schemas.microsoft.com/office/drawing/2014/main" id="{222AC7A4-F627-4BF1-A80F-317CFDA6BEB1}"/>
              </a:ext>
            </a:extLst>
          </p:cNvPr>
          <p:cNvSpPr/>
          <p:nvPr/>
        </p:nvSpPr>
        <p:spPr>
          <a:xfrm>
            <a:off x="3783415" y="5308577"/>
            <a:ext cx="2115052" cy="2085671"/>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237" dirty="0"/>
          </a:p>
        </p:txBody>
      </p:sp>
      <p:pic>
        <p:nvPicPr>
          <p:cNvPr id="142" name="Picture 141">
            <a:extLst>
              <a:ext uri="{FF2B5EF4-FFF2-40B4-BE49-F238E27FC236}">
                <a16:creationId xmlns:a16="http://schemas.microsoft.com/office/drawing/2014/main" id="{3FDC1ABB-3E30-4B42-942F-07AD19BC9C80}"/>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276927" y="5725333"/>
            <a:ext cx="1128029" cy="1410033"/>
          </a:xfrm>
          <a:prstGeom prst="rect">
            <a:avLst/>
          </a:prstGeom>
        </p:spPr>
      </p:pic>
      <p:sp>
        <p:nvSpPr>
          <p:cNvPr id="143" name="TextBox 142">
            <a:extLst>
              <a:ext uri="{FF2B5EF4-FFF2-40B4-BE49-F238E27FC236}">
                <a16:creationId xmlns:a16="http://schemas.microsoft.com/office/drawing/2014/main" id="{29A4CCF0-DD26-4F77-9E5C-546DE3FC06CB}"/>
              </a:ext>
            </a:extLst>
          </p:cNvPr>
          <p:cNvSpPr txBox="1"/>
          <p:nvPr/>
        </p:nvSpPr>
        <p:spPr>
          <a:xfrm>
            <a:off x="4533484" y="7642191"/>
            <a:ext cx="6872607" cy="1820819"/>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Priscila Navarrete</a:t>
            </a:r>
          </a:p>
          <a:p>
            <a:r>
              <a:rPr lang="en-US" sz="3547" b="1" dirty="0">
                <a:solidFill>
                  <a:schemeClr val="bg1"/>
                </a:solidFill>
              </a:rPr>
              <a:t>	</a:t>
            </a:r>
            <a:r>
              <a:rPr lang="en-US" sz="2956" b="1" dirty="0">
                <a:solidFill>
                  <a:schemeClr val="bg1"/>
                </a:solidFill>
              </a:rPr>
              <a:t> Supplier Quality Engr </a:t>
            </a:r>
            <a:r>
              <a:rPr lang="en-US" sz="1478" b="1" dirty="0">
                <a:solidFill>
                  <a:schemeClr val="bg1"/>
                </a:solidFill>
              </a:rPr>
              <a:t>MTY MEX </a:t>
            </a:r>
            <a:r>
              <a:rPr lang="en-US" sz="3547" dirty="0">
                <a:solidFill>
                  <a:schemeClr val="bg1"/>
                </a:solidFill>
              </a:rPr>
              <a:t>	 NAM </a:t>
            </a:r>
            <a:r>
              <a:rPr lang="en-US" sz="2956" dirty="0">
                <a:solidFill>
                  <a:schemeClr val="bg1"/>
                </a:solidFill>
              </a:rPr>
              <a:t>Strategic Projects</a:t>
            </a:r>
            <a:endParaRPr lang="en-US" sz="3547" dirty="0">
              <a:solidFill>
                <a:schemeClr val="bg1"/>
              </a:solidFill>
            </a:endParaRPr>
          </a:p>
        </p:txBody>
      </p:sp>
      <p:sp>
        <p:nvSpPr>
          <p:cNvPr id="144" name="Oval 143">
            <a:extLst>
              <a:ext uri="{FF2B5EF4-FFF2-40B4-BE49-F238E27FC236}">
                <a16:creationId xmlns:a16="http://schemas.microsoft.com/office/drawing/2014/main" id="{1C750C76-C437-414D-99FA-3CEFF95D3AC8}"/>
              </a:ext>
            </a:extLst>
          </p:cNvPr>
          <p:cNvSpPr/>
          <p:nvPr/>
        </p:nvSpPr>
        <p:spPr>
          <a:xfrm>
            <a:off x="3769716" y="7599969"/>
            <a:ext cx="2115052" cy="2085671"/>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237" dirty="0"/>
          </a:p>
        </p:txBody>
      </p:sp>
      <p:pic>
        <p:nvPicPr>
          <p:cNvPr id="145" name="Picture 144">
            <a:extLst>
              <a:ext uri="{FF2B5EF4-FFF2-40B4-BE49-F238E27FC236}">
                <a16:creationId xmlns:a16="http://schemas.microsoft.com/office/drawing/2014/main" id="{39F7196C-A3EA-42DF-840E-D93B6CF4525C}"/>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263228" y="8016725"/>
            <a:ext cx="1128029" cy="1410033"/>
          </a:xfrm>
          <a:prstGeom prst="rect">
            <a:avLst/>
          </a:prstGeom>
        </p:spPr>
      </p:pic>
      <p:cxnSp>
        <p:nvCxnSpPr>
          <p:cNvPr id="63" name="Straight Arrow Connector 62">
            <a:extLst>
              <a:ext uri="{FF2B5EF4-FFF2-40B4-BE49-F238E27FC236}">
                <a16:creationId xmlns:a16="http://schemas.microsoft.com/office/drawing/2014/main" id="{42DE7977-BEA9-4C67-8140-CCE66B34BBF7}"/>
              </a:ext>
            </a:extLst>
          </p:cNvPr>
          <p:cNvCxnSpPr>
            <a:cxnSpLocks/>
          </p:cNvCxnSpPr>
          <p:nvPr/>
        </p:nvCxnSpPr>
        <p:spPr>
          <a:xfrm>
            <a:off x="3354031" y="13331973"/>
            <a:ext cx="477239"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68" name="TextBox 67">
            <a:extLst>
              <a:ext uri="{FF2B5EF4-FFF2-40B4-BE49-F238E27FC236}">
                <a16:creationId xmlns:a16="http://schemas.microsoft.com/office/drawing/2014/main" id="{8B3C185A-3B02-4D9D-911D-04E0024E1BE6}"/>
              </a:ext>
            </a:extLst>
          </p:cNvPr>
          <p:cNvSpPr txBox="1"/>
          <p:nvPr/>
        </p:nvSpPr>
        <p:spPr>
          <a:xfrm>
            <a:off x="4547183" y="10010894"/>
            <a:ext cx="6828569" cy="1820819"/>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Fatima Guzman</a:t>
            </a:r>
          </a:p>
          <a:p>
            <a:r>
              <a:rPr lang="en-US" sz="3547" dirty="0">
                <a:solidFill>
                  <a:schemeClr val="bg1"/>
                </a:solidFill>
              </a:rPr>
              <a:t>	</a:t>
            </a:r>
            <a:r>
              <a:rPr lang="en-US" sz="2956" b="1" dirty="0">
                <a:solidFill>
                  <a:schemeClr val="bg1"/>
                </a:solidFill>
              </a:rPr>
              <a:t> Supplier Quality Engr </a:t>
            </a:r>
            <a:r>
              <a:rPr lang="en-US" sz="1478" b="1" dirty="0">
                <a:solidFill>
                  <a:schemeClr val="bg1"/>
                </a:solidFill>
              </a:rPr>
              <a:t>MTY MEX </a:t>
            </a:r>
            <a:r>
              <a:rPr lang="en-US" sz="3547" dirty="0">
                <a:solidFill>
                  <a:schemeClr val="bg1"/>
                </a:solidFill>
              </a:rPr>
              <a:t>	 NAM </a:t>
            </a:r>
            <a:r>
              <a:rPr lang="en-US" sz="2956" dirty="0">
                <a:solidFill>
                  <a:schemeClr val="bg1"/>
                </a:solidFill>
              </a:rPr>
              <a:t>Strategic Projects</a:t>
            </a:r>
            <a:endParaRPr lang="en-US" sz="3547" dirty="0">
              <a:solidFill>
                <a:schemeClr val="bg1"/>
              </a:solidFill>
            </a:endParaRPr>
          </a:p>
        </p:txBody>
      </p:sp>
      <p:pic>
        <p:nvPicPr>
          <p:cNvPr id="69" name="Picture 68">
            <a:extLst>
              <a:ext uri="{FF2B5EF4-FFF2-40B4-BE49-F238E27FC236}">
                <a16:creationId xmlns:a16="http://schemas.microsoft.com/office/drawing/2014/main" id="{3CD293BE-7675-4489-A0D9-D01141467589}"/>
              </a:ext>
            </a:extLst>
          </p:cNvPr>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3769716" y="9800060"/>
            <a:ext cx="2087063" cy="2242489"/>
          </a:xfrm>
          <a:prstGeom prst="ellipse">
            <a:avLst/>
          </a:prstGeom>
          <a:ln w="12700" cap="rnd">
            <a:solidFill>
              <a:schemeClr val="bg1"/>
            </a:solidFill>
            <a:prstDash val="solid"/>
          </a:ln>
          <a:effectLst/>
        </p:spPr>
      </p:pic>
      <p:sp>
        <p:nvSpPr>
          <p:cNvPr id="66" name="TextBox 65">
            <a:extLst>
              <a:ext uri="{FF2B5EF4-FFF2-40B4-BE49-F238E27FC236}">
                <a16:creationId xmlns:a16="http://schemas.microsoft.com/office/drawing/2014/main" id="{76810253-3F85-429C-8AE6-17FEDC6B6693}"/>
              </a:ext>
            </a:extLst>
          </p:cNvPr>
          <p:cNvSpPr txBox="1"/>
          <p:nvPr/>
        </p:nvSpPr>
        <p:spPr>
          <a:xfrm>
            <a:off x="13023547" y="12939796"/>
            <a:ext cx="6852985" cy="72911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Open Position</a:t>
            </a:r>
            <a:endParaRPr lang="en-US" sz="3547" dirty="0">
              <a:solidFill>
                <a:schemeClr val="bg1"/>
              </a:solidFill>
            </a:endParaRPr>
          </a:p>
        </p:txBody>
      </p:sp>
      <p:cxnSp>
        <p:nvCxnSpPr>
          <p:cNvPr id="73" name="Straight Arrow Connector 72">
            <a:extLst>
              <a:ext uri="{FF2B5EF4-FFF2-40B4-BE49-F238E27FC236}">
                <a16:creationId xmlns:a16="http://schemas.microsoft.com/office/drawing/2014/main" id="{CC9950E6-1DC1-4481-AD4A-9C523A2BC49E}"/>
              </a:ext>
            </a:extLst>
          </p:cNvPr>
          <p:cNvCxnSpPr>
            <a:cxnSpLocks/>
          </p:cNvCxnSpPr>
          <p:nvPr/>
        </p:nvCxnSpPr>
        <p:spPr>
          <a:xfrm>
            <a:off x="11864448" y="13332086"/>
            <a:ext cx="527103"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pic>
        <p:nvPicPr>
          <p:cNvPr id="5" name="Picture 4">
            <a:extLst>
              <a:ext uri="{FF2B5EF4-FFF2-40B4-BE49-F238E27FC236}">
                <a16:creationId xmlns:a16="http://schemas.microsoft.com/office/drawing/2014/main" id="{227DC18A-B0F9-4397-B111-6820D93E3DF9}"/>
              </a:ext>
            </a:extLst>
          </p:cNvPr>
          <p:cNvPicPr>
            <a:picLocks noChangeAspect="1"/>
          </p:cNvPicPr>
          <p:nvPr/>
        </p:nvPicPr>
        <p:blipFill rotWithShape="1">
          <a:blip r:embed="rId5"/>
          <a:srcRect t="1495"/>
          <a:stretch/>
        </p:blipFill>
        <p:spPr>
          <a:xfrm>
            <a:off x="12364986" y="2192973"/>
            <a:ext cx="2331423" cy="2244653"/>
          </a:xfrm>
          <a:prstGeom prst="ellipse">
            <a:avLst/>
          </a:prstGeom>
          <a:ln>
            <a:noFill/>
          </a:ln>
          <a:effectLst>
            <a:softEdge rad="112500"/>
          </a:effectLst>
        </p:spPr>
      </p:pic>
      <p:pic>
        <p:nvPicPr>
          <p:cNvPr id="7" name="Picture 6">
            <a:extLst>
              <a:ext uri="{FF2B5EF4-FFF2-40B4-BE49-F238E27FC236}">
                <a16:creationId xmlns:a16="http://schemas.microsoft.com/office/drawing/2014/main" id="{1625B038-A283-4CBB-B6A1-FD1FD1BD3051}"/>
              </a:ext>
            </a:extLst>
          </p:cNvPr>
          <p:cNvPicPr>
            <a:picLocks noChangeAspect="1"/>
          </p:cNvPicPr>
          <p:nvPr/>
        </p:nvPicPr>
        <p:blipFill>
          <a:blip r:embed="rId6"/>
          <a:stretch>
            <a:fillRect/>
          </a:stretch>
        </p:blipFill>
        <p:spPr>
          <a:xfrm>
            <a:off x="3665551" y="5176311"/>
            <a:ext cx="2377091" cy="2353671"/>
          </a:xfrm>
          <a:prstGeom prst="ellipse">
            <a:avLst/>
          </a:prstGeom>
          <a:ln>
            <a:noFill/>
          </a:ln>
          <a:effectLst>
            <a:softEdge rad="112500"/>
          </a:effectLst>
        </p:spPr>
      </p:pic>
      <p:pic>
        <p:nvPicPr>
          <p:cNvPr id="11" name="Picture 10">
            <a:extLst>
              <a:ext uri="{FF2B5EF4-FFF2-40B4-BE49-F238E27FC236}">
                <a16:creationId xmlns:a16="http://schemas.microsoft.com/office/drawing/2014/main" id="{78C3ACD1-4127-49AC-B2ED-77F4C92463B7}"/>
              </a:ext>
            </a:extLst>
          </p:cNvPr>
          <p:cNvPicPr>
            <a:picLocks noChangeAspect="1"/>
          </p:cNvPicPr>
          <p:nvPr/>
        </p:nvPicPr>
        <p:blipFill>
          <a:blip r:embed="rId7"/>
          <a:stretch>
            <a:fillRect/>
          </a:stretch>
        </p:blipFill>
        <p:spPr>
          <a:xfrm>
            <a:off x="3662860" y="7509900"/>
            <a:ext cx="2265952" cy="2277171"/>
          </a:xfrm>
          <a:prstGeom prst="ellipse">
            <a:avLst/>
          </a:prstGeom>
          <a:ln>
            <a:noFill/>
          </a:ln>
          <a:effectLst>
            <a:softEdge rad="112500"/>
          </a:effectLst>
        </p:spPr>
      </p:pic>
      <p:pic>
        <p:nvPicPr>
          <p:cNvPr id="15" name="Picture 14">
            <a:extLst>
              <a:ext uri="{FF2B5EF4-FFF2-40B4-BE49-F238E27FC236}">
                <a16:creationId xmlns:a16="http://schemas.microsoft.com/office/drawing/2014/main" id="{288D4B01-856A-466E-8D2E-D539EBB2B1A5}"/>
              </a:ext>
            </a:extLst>
          </p:cNvPr>
          <p:cNvPicPr>
            <a:picLocks noChangeAspect="1"/>
          </p:cNvPicPr>
          <p:nvPr/>
        </p:nvPicPr>
        <p:blipFill>
          <a:blip r:embed="rId8"/>
          <a:stretch>
            <a:fillRect/>
          </a:stretch>
        </p:blipFill>
        <p:spPr>
          <a:xfrm>
            <a:off x="12452953" y="5265698"/>
            <a:ext cx="2143762" cy="2112081"/>
          </a:xfrm>
          <a:prstGeom prst="ellipse">
            <a:avLst/>
          </a:prstGeom>
          <a:ln w="12700" cap="rnd">
            <a:solidFill>
              <a:schemeClr val="bg1"/>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22" name="Picture 21">
            <a:extLst>
              <a:ext uri="{FF2B5EF4-FFF2-40B4-BE49-F238E27FC236}">
                <a16:creationId xmlns:a16="http://schemas.microsoft.com/office/drawing/2014/main" id="{4EE42F8F-B726-4CF2-B5E3-0E051B8D4633}"/>
              </a:ext>
            </a:extLst>
          </p:cNvPr>
          <p:cNvPicPr>
            <a:picLocks noChangeAspect="1"/>
          </p:cNvPicPr>
          <p:nvPr/>
        </p:nvPicPr>
        <p:blipFill>
          <a:blip r:embed="rId9"/>
          <a:stretch>
            <a:fillRect/>
          </a:stretch>
        </p:blipFill>
        <p:spPr>
          <a:xfrm>
            <a:off x="12364986" y="9895920"/>
            <a:ext cx="2149685" cy="2138992"/>
          </a:xfrm>
          <a:prstGeom prst="ellipse">
            <a:avLst/>
          </a:prstGeom>
          <a:ln>
            <a:noFill/>
          </a:ln>
          <a:effectLst>
            <a:softEdge rad="112500"/>
          </a:effectLst>
        </p:spPr>
      </p:pic>
      <p:sp>
        <p:nvSpPr>
          <p:cNvPr id="77" name="Oval 76">
            <a:extLst>
              <a:ext uri="{FF2B5EF4-FFF2-40B4-BE49-F238E27FC236}">
                <a16:creationId xmlns:a16="http://schemas.microsoft.com/office/drawing/2014/main" id="{C17C3DAE-14AE-4EF1-9AF1-1C302A2AFEC7}"/>
              </a:ext>
            </a:extLst>
          </p:cNvPr>
          <p:cNvSpPr/>
          <p:nvPr/>
        </p:nvSpPr>
        <p:spPr>
          <a:xfrm>
            <a:off x="12584677" y="12462220"/>
            <a:ext cx="1747977" cy="1723695"/>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237" dirty="0"/>
          </a:p>
        </p:txBody>
      </p:sp>
      <p:pic>
        <p:nvPicPr>
          <p:cNvPr id="29" name="Picture 28">
            <a:extLst>
              <a:ext uri="{FF2B5EF4-FFF2-40B4-BE49-F238E27FC236}">
                <a16:creationId xmlns:a16="http://schemas.microsoft.com/office/drawing/2014/main" id="{978D12D7-C8A5-489A-A946-4839AE6A8325}"/>
              </a:ext>
            </a:extLst>
          </p:cNvPr>
          <p:cNvPicPr>
            <a:picLocks noChangeAspect="1"/>
          </p:cNvPicPr>
          <p:nvPr/>
        </p:nvPicPr>
        <p:blipFill>
          <a:blip r:embed="rId10"/>
          <a:stretch>
            <a:fillRect/>
          </a:stretch>
        </p:blipFill>
        <p:spPr>
          <a:xfrm>
            <a:off x="12392069" y="7465562"/>
            <a:ext cx="2204646" cy="2226692"/>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pic>
        <p:nvPicPr>
          <p:cNvPr id="30" name="Picture 29">
            <a:extLst>
              <a:ext uri="{FF2B5EF4-FFF2-40B4-BE49-F238E27FC236}">
                <a16:creationId xmlns:a16="http://schemas.microsoft.com/office/drawing/2014/main" id="{B8ACFAB4-79EC-45EA-A709-0844BF80F2BE}"/>
              </a:ext>
            </a:extLst>
          </p:cNvPr>
          <p:cNvPicPr>
            <a:picLocks noChangeAspect="1"/>
          </p:cNvPicPr>
          <p:nvPr/>
        </p:nvPicPr>
        <p:blipFill>
          <a:blip r:embed="rId11"/>
          <a:stretch>
            <a:fillRect/>
          </a:stretch>
        </p:blipFill>
        <p:spPr>
          <a:xfrm>
            <a:off x="21160170" y="5245175"/>
            <a:ext cx="2145719" cy="2156288"/>
          </a:xfrm>
          <a:prstGeom prst="ellipse">
            <a:avLst/>
          </a:prstGeom>
          <a:ln w="12700" cap="rnd">
            <a:solidFill>
              <a:schemeClr val="bg1"/>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32" name="Picture 31">
            <a:extLst>
              <a:ext uri="{FF2B5EF4-FFF2-40B4-BE49-F238E27FC236}">
                <a16:creationId xmlns:a16="http://schemas.microsoft.com/office/drawing/2014/main" id="{AF2CE4D0-C137-4375-A163-1C3EA5541B5E}"/>
              </a:ext>
            </a:extLst>
          </p:cNvPr>
          <p:cNvPicPr>
            <a:picLocks noChangeAspect="1"/>
          </p:cNvPicPr>
          <p:nvPr/>
        </p:nvPicPr>
        <p:blipFill>
          <a:blip r:embed="rId12"/>
          <a:stretch>
            <a:fillRect/>
          </a:stretch>
        </p:blipFill>
        <p:spPr>
          <a:xfrm>
            <a:off x="21191240" y="7560707"/>
            <a:ext cx="2131547" cy="2131547"/>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pic>
        <p:nvPicPr>
          <p:cNvPr id="33" name="Picture 32">
            <a:extLst>
              <a:ext uri="{FF2B5EF4-FFF2-40B4-BE49-F238E27FC236}">
                <a16:creationId xmlns:a16="http://schemas.microsoft.com/office/drawing/2014/main" id="{B7E41003-7655-4808-9446-AB990C0A3A26}"/>
              </a:ext>
            </a:extLst>
          </p:cNvPr>
          <p:cNvPicPr>
            <a:picLocks noChangeAspect="1"/>
          </p:cNvPicPr>
          <p:nvPr/>
        </p:nvPicPr>
        <p:blipFill>
          <a:blip r:embed="rId13"/>
          <a:stretch>
            <a:fillRect/>
          </a:stretch>
        </p:blipFill>
        <p:spPr>
          <a:xfrm>
            <a:off x="21198650" y="9955854"/>
            <a:ext cx="2102192" cy="2064249"/>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pic>
        <p:nvPicPr>
          <p:cNvPr id="45" name="Picture 44">
            <a:extLst>
              <a:ext uri="{FF2B5EF4-FFF2-40B4-BE49-F238E27FC236}">
                <a16:creationId xmlns:a16="http://schemas.microsoft.com/office/drawing/2014/main" id="{446F3122-0F8E-4284-A269-3BE930DCFC75}"/>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2960819" y="12605912"/>
            <a:ext cx="1128029" cy="1410033"/>
          </a:xfrm>
          <a:prstGeom prst="rect">
            <a:avLst/>
          </a:prstGeom>
        </p:spPr>
      </p:pic>
      <p:sp>
        <p:nvSpPr>
          <p:cNvPr id="67" name="TextBox 66">
            <a:extLst>
              <a:ext uri="{FF2B5EF4-FFF2-40B4-BE49-F238E27FC236}">
                <a16:creationId xmlns:a16="http://schemas.microsoft.com/office/drawing/2014/main" id="{68183775-2248-4F32-ACE5-2F220F2AB3E1}"/>
              </a:ext>
            </a:extLst>
          </p:cNvPr>
          <p:cNvSpPr txBox="1"/>
          <p:nvPr/>
        </p:nvSpPr>
        <p:spPr>
          <a:xfrm>
            <a:off x="5160331" y="12649404"/>
            <a:ext cx="6379688" cy="1283108"/>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pPr algn="ctr"/>
            <a:r>
              <a:rPr lang="it-IT" sz="4138" dirty="0">
                <a:solidFill>
                  <a:schemeClr val="bg1"/>
                </a:solidFill>
              </a:rPr>
              <a:t>Karla Colin Renteria</a:t>
            </a:r>
          </a:p>
          <a:p>
            <a:pPr algn="r"/>
            <a:r>
              <a:rPr lang="it-IT" sz="3600" dirty="0">
                <a:solidFill>
                  <a:schemeClr val="bg1"/>
                </a:solidFill>
              </a:rPr>
              <a:t>Supplier Quality Engineer </a:t>
            </a:r>
            <a:endParaRPr lang="en-US" sz="3547" dirty="0">
              <a:solidFill>
                <a:schemeClr val="bg1"/>
              </a:solidFill>
            </a:endParaRPr>
          </a:p>
        </p:txBody>
      </p:sp>
      <p:sp>
        <p:nvSpPr>
          <p:cNvPr id="74" name="Oval 73">
            <a:extLst>
              <a:ext uri="{FF2B5EF4-FFF2-40B4-BE49-F238E27FC236}">
                <a16:creationId xmlns:a16="http://schemas.microsoft.com/office/drawing/2014/main" id="{E0A5C25D-FD34-411D-ADC4-036297D97DD2}"/>
              </a:ext>
            </a:extLst>
          </p:cNvPr>
          <p:cNvSpPr/>
          <p:nvPr/>
        </p:nvSpPr>
        <p:spPr>
          <a:xfrm>
            <a:off x="3817513" y="12243494"/>
            <a:ext cx="2115052" cy="2085671"/>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237" dirty="0"/>
          </a:p>
        </p:txBody>
      </p:sp>
      <p:pic>
        <p:nvPicPr>
          <p:cNvPr id="83" name="Picture 82">
            <a:extLst>
              <a:ext uri="{FF2B5EF4-FFF2-40B4-BE49-F238E27FC236}">
                <a16:creationId xmlns:a16="http://schemas.microsoft.com/office/drawing/2014/main" id="{245F5FFE-6C30-4DAD-90A4-7DEE4922786A}"/>
              </a:ext>
            </a:extLst>
          </p:cNvPr>
          <p:cNvPicPr>
            <a:picLocks noChangeAspect="1"/>
          </p:cNvPicPr>
          <p:nvPr/>
        </p:nvPicPr>
        <p:blipFill>
          <a:blip r:embed="rId14" cstate="email">
            <a:extLst>
              <a:ext uri="{28A0092B-C50C-407E-A947-70E740481C1C}">
                <a14:useLocalDpi xmlns:a14="http://schemas.microsoft.com/office/drawing/2010/main" val="0"/>
              </a:ext>
            </a:extLst>
          </a:blip>
          <a:stretch>
            <a:fillRect/>
          </a:stretch>
        </p:blipFill>
        <p:spPr>
          <a:xfrm>
            <a:off x="3830607" y="12261617"/>
            <a:ext cx="2087248" cy="2098622"/>
          </a:xfrm>
          <a:prstGeom prst="ellipse">
            <a:avLst/>
          </a:prstGeom>
        </p:spPr>
      </p:pic>
      <p:sp>
        <p:nvSpPr>
          <p:cNvPr id="75" name="TextBox 74">
            <a:extLst>
              <a:ext uri="{FF2B5EF4-FFF2-40B4-BE49-F238E27FC236}">
                <a16:creationId xmlns:a16="http://schemas.microsoft.com/office/drawing/2014/main" id="{35E09102-DD08-4D08-B2D8-C0168BEA21FA}"/>
              </a:ext>
            </a:extLst>
          </p:cNvPr>
          <p:cNvSpPr txBox="1"/>
          <p:nvPr/>
        </p:nvSpPr>
        <p:spPr>
          <a:xfrm>
            <a:off x="22257013" y="12240632"/>
            <a:ext cx="6666740" cy="111569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pPr algn="ctr"/>
            <a:r>
              <a:rPr lang="en-US" sz="2800" b="1" dirty="0">
                <a:solidFill>
                  <a:schemeClr val="bg1"/>
                </a:solidFill>
              </a:rPr>
              <a:t>          </a:t>
            </a:r>
            <a:r>
              <a:rPr lang="en-US" sz="3600" b="1" dirty="0">
                <a:solidFill>
                  <a:schemeClr val="bg1"/>
                </a:solidFill>
              </a:rPr>
              <a:t>Selene Sosa Madrigal</a:t>
            </a:r>
          </a:p>
          <a:p>
            <a:pPr algn="ctr"/>
            <a:r>
              <a:rPr lang="en-US" sz="2000" b="1" dirty="0">
                <a:solidFill>
                  <a:schemeClr val="bg1"/>
                </a:solidFill>
              </a:rPr>
              <a:t>Supply &amp; Supplier Quality - Intern</a:t>
            </a:r>
          </a:p>
          <a:p>
            <a:pPr algn="ctr"/>
            <a:r>
              <a:rPr lang="en-US" sz="1100" b="1" dirty="0">
                <a:solidFill>
                  <a:schemeClr val="bg1"/>
                </a:solidFill>
              </a:rPr>
              <a:t>              </a:t>
            </a:r>
            <a:endParaRPr lang="en-US" sz="1600" dirty="0">
              <a:solidFill>
                <a:schemeClr val="bg1"/>
              </a:solidFill>
            </a:endParaRPr>
          </a:p>
        </p:txBody>
      </p:sp>
      <p:pic>
        <p:nvPicPr>
          <p:cNvPr id="78" name="Picture 77">
            <a:extLst>
              <a:ext uri="{FF2B5EF4-FFF2-40B4-BE49-F238E27FC236}">
                <a16:creationId xmlns:a16="http://schemas.microsoft.com/office/drawing/2014/main" id="{E3ED216F-37C1-44A0-A6F8-799F896C4755}"/>
              </a:ext>
            </a:extLst>
          </p:cNvPr>
          <p:cNvPicPr>
            <a:picLocks noChangeAspect="1"/>
          </p:cNvPicPr>
          <p:nvPr/>
        </p:nvPicPr>
        <p:blipFill rotWithShape="1">
          <a:blip r:embed="rId15" cstate="email">
            <a:extLst>
              <a:ext uri="{28A0092B-C50C-407E-A947-70E740481C1C}">
                <a14:useLocalDpi xmlns:a14="http://schemas.microsoft.com/office/drawing/2010/main" val="0"/>
              </a:ext>
            </a:extLst>
          </a:blip>
          <a:srcRect b="26914"/>
          <a:stretch/>
        </p:blipFill>
        <p:spPr>
          <a:xfrm>
            <a:off x="21526416" y="12034912"/>
            <a:ext cx="1413226" cy="1517880"/>
          </a:xfrm>
          <a:prstGeom prst="ellipse">
            <a:avLst/>
          </a:prstGeom>
        </p:spPr>
      </p:pic>
      <p:cxnSp>
        <p:nvCxnSpPr>
          <p:cNvPr id="79" name="Straight Arrow Connector 78">
            <a:extLst>
              <a:ext uri="{FF2B5EF4-FFF2-40B4-BE49-F238E27FC236}">
                <a16:creationId xmlns:a16="http://schemas.microsoft.com/office/drawing/2014/main" id="{A8B8FC4A-353B-4B0A-83B0-F155EA763685}"/>
              </a:ext>
            </a:extLst>
          </p:cNvPr>
          <p:cNvCxnSpPr>
            <a:cxnSpLocks/>
          </p:cNvCxnSpPr>
          <p:nvPr/>
        </p:nvCxnSpPr>
        <p:spPr>
          <a:xfrm>
            <a:off x="20635071" y="12793852"/>
            <a:ext cx="664214"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968395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 name="Oval 237">
            <a:extLst>
              <a:ext uri="{FF2B5EF4-FFF2-40B4-BE49-F238E27FC236}">
                <a16:creationId xmlns:a16="http://schemas.microsoft.com/office/drawing/2014/main" id="{269A88A8-DAA0-4AA7-82D1-A53750DA4E7A}"/>
              </a:ext>
            </a:extLst>
          </p:cNvPr>
          <p:cNvSpPr/>
          <p:nvPr/>
        </p:nvSpPr>
        <p:spPr>
          <a:xfrm>
            <a:off x="26364233" y="11702389"/>
            <a:ext cx="1609662" cy="1654330"/>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Slide Number Placeholder 1">
            <a:extLst>
              <a:ext uri="{FF2B5EF4-FFF2-40B4-BE49-F238E27FC236}">
                <a16:creationId xmlns:a16="http://schemas.microsoft.com/office/drawing/2014/main" id="{B06672C2-B731-464C-A85B-167FA85C8C36}"/>
              </a:ext>
            </a:extLst>
          </p:cNvPr>
          <p:cNvSpPr>
            <a:spLocks noGrp="1"/>
          </p:cNvSpPr>
          <p:nvPr>
            <p:ph type="sldNum" sz="quarter" idx="4"/>
          </p:nvPr>
        </p:nvSpPr>
        <p:spPr/>
        <p:txBody>
          <a:bodyPr/>
          <a:lstStyle/>
          <a:p>
            <a:r>
              <a:rPr lang="en-US" dirty="0"/>
              <a:t>Page </a:t>
            </a:r>
            <a:fld id="{5A9C12DC-491F-9444-86A2-13AC5C62A2FC}" type="slidenum">
              <a:rPr lang="en-US" smtClean="0"/>
              <a:pPr/>
              <a:t>8</a:t>
            </a:fld>
            <a:endParaRPr lang="en-US" dirty="0"/>
          </a:p>
        </p:txBody>
      </p:sp>
      <p:sp>
        <p:nvSpPr>
          <p:cNvPr id="3" name="Footer Placeholder 2">
            <a:extLst>
              <a:ext uri="{FF2B5EF4-FFF2-40B4-BE49-F238E27FC236}">
                <a16:creationId xmlns:a16="http://schemas.microsoft.com/office/drawing/2014/main" id="{345B223D-11BE-45FD-941A-355FDA376F27}"/>
              </a:ext>
            </a:extLst>
          </p:cNvPr>
          <p:cNvSpPr>
            <a:spLocks noGrp="1"/>
          </p:cNvSpPr>
          <p:nvPr>
            <p:ph type="ftr" sz="quarter" idx="3"/>
          </p:nvPr>
        </p:nvSpPr>
        <p:spPr/>
        <p:txBody>
          <a:bodyPr/>
          <a:lstStyle/>
          <a:p>
            <a:r>
              <a:rPr lang="en-US" dirty="0"/>
              <a:t>Confidential Property of Schneider Electric |</a:t>
            </a:r>
          </a:p>
        </p:txBody>
      </p:sp>
      <p:sp>
        <p:nvSpPr>
          <p:cNvPr id="4" name="TextBox 3">
            <a:extLst>
              <a:ext uri="{FF2B5EF4-FFF2-40B4-BE49-F238E27FC236}">
                <a16:creationId xmlns:a16="http://schemas.microsoft.com/office/drawing/2014/main" id="{D5B300DB-1946-4F67-A230-36C35BA8BA8D}"/>
              </a:ext>
            </a:extLst>
          </p:cNvPr>
          <p:cNvSpPr txBox="1"/>
          <p:nvPr/>
        </p:nvSpPr>
        <p:spPr>
          <a:xfrm>
            <a:off x="2230685" y="527660"/>
            <a:ext cx="27899823" cy="2119555"/>
          </a:xfrm>
          <a:prstGeom prst="rect">
            <a:avLst/>
          </a:prstGeom>
          <a:noFill/>
        </p:spPr>
        <p:txBody>
          <a:bodyPr wrap="square" lIns="270256" tIns="135128" rIns="270256" bIns="135128">
            <a:spAutoFit/>
            <a:scene3d>
              <a:camera prst="orthographicFront"/>
              <a:lightRig rig="threePt" dir="t"/>
            </a:scene3d>
            <a:sp3d extrusionH="57150">
              <a:bevelT w="82550" h="38100" prst="coolSlant"/>
            </a:sp3d>
          </a:bodyPr>
          <a:lstStyle>
            <a:defPPr>
              <a:defRPr lang="en-US"/>
            </a:defPPr>
            <a:lvl1pPr algn="ctr">
              <a:defRPr sz="2800" b="1" cap="none" spc="50">
                <a:ln w="0"/>
                <a:solidFill>
                  <a:schemeClr val="tx2">
                    <a:lumMod val="75000"/>
                  </a:schemeClr>
                </a:solidFill>
                <a:effectLst>
                  <a:innerShdw dist="50800" dir="5400000">
                    <a:schemeClr val="tx1">
                      <a:lumMod val="50000"/>
                      <a:lumOff val="50000"/>
                    </a:schemeClr>
                  </a:innerShdw>
                </a:effectLst>
                <a:latin typeface="Segoe UI" panose="020B0502040204020203" pitchFamily="34" charset="0"/>
                <a:cs typeface="Segoe UI" panose="020B0502040204020203" pitchFamily="34" charset="0"/>
              </a:defRPr>
            </a:lvl1pPr>
          </a:lstStyle>
          <a:p>
            <a:r>
              <a:rPr lang="en-US" sz="6000" dirty="0"/>
              <a:t>Tools Process Mgt, Resource Coordination </a:t>
            </a:r>
            <a:r>
              <a:rPr lang="es-419" sz="6000" dirty="0"/>
              <a:t>&amp; </a:t>
            </a:r>
            <a:r>
              <a:rPr lang="en-US" sz="6000" dirty="0"/>
              <a:t>Idea Generation &amp; Evolution</a:t>
            </a:r>
          </a:p>
          <a:p>
            <a:endParaRPr lang="en-US" sz="6000" dirty="0"/>
          </a:p>
        </p:txBody>
      </p:sp>
      <p:cxnSp>
        <p:nvCxnSpPr>
          <p:cNvPr id="7" name="Straight Connector 6">
            <a:extLst>
              <a:ext uri="{FF2B5EF4-FFF2-40B4-BE49-F238E27FC236}">
                <a16:creationId xmlns:a16="http://schemas.microsoft.com/office/drawing/2014/main" id="{67DA5226-C868-434B-B939-8E9E8A3C3C54}"/>
              </a:ext>
            </a:extLst>
          </p:cNvPr>
          <p:cNvCxnSpPr>
            <a:cxnSpLocks/>
          </p:cNvCxnSpPr>
          <p:nvPr/>
        </p:nvCxnSpPr>
        <p:spPr>
          <a:xfrm flipV="1">
            <a:off x="4959371" y="4510585"/>
            <a:ext cx="21452041" cy="69936"/>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43" name="Straight Arrow Connector 42">
            <a:extLst>
              <a:ext uri="{FF2B5EF4-FFF2-40B4-BE49-F238E27FC236}">
                <a16:creationId xmlns:a16="http://schemas.microsoft.com/office/drawing/2014/main" id="{FD505AA4-6939-4A26-B54D-D0794F85012B}"/>
              </a:ext>
            </a:extLst>
          </p:cNvPr>
          <p:cNvCxnSpPr>
            <a:cxnSpLocks/>
          </p:cNvCxnSpPr>
          <p:nvPr/>
        </p:nvCxnSpPr>
        <p:spPr>
          <a:xfrm>
            <a:off x="15572149" y="3841194"/>
            <a:ext cx="0" cy="699459"/>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236" name="Group 235">
            <a:extLst>
              <a:ext uri="{FF2B5EF4-FFF2-40B4-BE49-F238E27FC236}">
                <a16:creationId xmlns:a16="http://schemas.microsoft.com/office/drawing/2014/main" id="{397FA0B4-2E36-407F-86FB-1C0236FFAE72}"/>
              </a:ext>
            </a:extLst>
          </p:cNvPr>
          <p:cNvGrpSpPr/>
          <p:nvPr/>
        </p:nvGrpSpPr>
        <p:grpSpPr>
          <a:xfrm>
            <a:off x="11426272" y="1781049"/>
            <a:ext cx="7622324" cy="2276790"/>
            <a:chOff x="11802792" y="1727169"/>
            <a:chExt cx="7622324" cy="2276790"/>
          </a:xfrm>
        </p:grpSpPr>
        <p:sp>
          <p:nvSpPr>
            <p:cNvPr id="6" name="Oval 5">
              <a:extLst>
                <a:ext uri="{FF2B5EF4-FFF2-40B4-BE49-F238E27FC236}">
                  <a16:creationId xmlns:a16="http://schemas.microsoft.com/office/drawing/2014/main" id="{45E335D1-CFA1-4918-BF04-686E4392751C}"/>
                </a:ext>
              </a:extLst>
            </p:cNvPr>
            <p:cNvSpPr/>
            <p:nvPr/>
          </p:nvSpPr>
          <p:spPr>
            <a:xfrm>
              <a:off x="11922044" y="1810358"/>
              <a:ext cx="2115052" cy="2089759"/>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237" dirty="0"/>
            </a:p>
          </p:txBody>
        </p:sp>
        <p:sp>
          <p:nvSpPr>
            <p:cNvPr id="5" name="TextBox 4">
              <a:extLst>
                <a:ext uri="{FF2B5EF4-FFF2-40B4-BE49-F238E27FC236}">
                  <a16:creationId xmlns:a16="http://schemas.microsoft.com/office/drawing/2014/main" id="{4266BD98-B841-4DD6-93F3-2B1B876C73B8}"/>
                </a:ext>
              </a:extLst>
            </p:cNvPr>
            <p:cNvSpPr txBox="1"/>
            <p:nvPr/>
          </p:nvSpPr>
          <p:spPr>
            <a:xfrm>
              <a:off x="12553754" y="2012146"/>
              <a:ext cx="6871362" cy="161486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Juan Martin Rosas</a:t>
              </a:r>
            </a:p>
            <a:p>
              <a:r>
                <a:rPr lang="en-US" sz="2364" b="1" dirty="0">
                  <a:solidFill>
                    <a:schemeClr val="bg1"/>
                  </a:solidFill>
                </a:rPr>
                <a:t>	</a:t>
              </a:r>
              <a:r>
                <a:rPr lang="en-US" sz="2000" b="1" dirty="0">
                  <a:solidFill>
                    <a:schemeClr val="bg1"/>
                  </a:solidFill>
                </a:rPr>
                <a:t>Procurement Sr Program Mgr</a:t>
              </a:r>
              <a:r>
                <a:rPr lang="en-US" sz="2800" b="1" dirty="0">
                  <a:solidFill>
                    <a:schemeClr val="bg1"/>
                  </a:solidFill>
                </a:rPr>
                <a:t>, </a:t>
              </a:r>
              <a:r>
                <a:rPr lang="en-US" sz="2000" b="1" dirty="0">
                  <a:solidFill>
                    <a:schemeClr val="bg1"/>
                  </a:solidFill>
                </a:rPr>
                <a:t>MTY, MEX</a:t>
              </a:r>
            </a:p>
            <a:p>
              <a:endParaRPr lang="en-US" sz="2956" dirty="0">
                <a:solidFill>
                  <a:schemeClr val="bg1"/>
                </a:solidFill>
              </a:endParaRPr>
            </a:p>
          </p:txBody>
        </p:sp>
        <p:pic>
          <p:nvPicPr>
            <p:cNvPr id="8" name="Picture 7">
              <a:extLst>
                <a:ext uri="{FF2B5EF4-FFF2-40B4-BE49-F238E27FC236}">
                  <a16:creationId xmlns:a16="http://schemas.microsoft.com/office/drawing/2014/main" id="{38F0FC75-3B91-4900-B9B7-42C3869055E6}"/>
                </a:ext>
              </a:extLst>
            </p:cNvPr>
            <p:cNvPicPr>
              <a:picLocks noChangeAspect="1"/>
            </p:cNvPicPr>
            <p:nvPr/>
          </p:nvPicPr>
          <p:blipFill rotWithShape="1">
            <a:blip r:embed="rId3"/>
            <a:srcRect r="8061" b="6015"/>
            <a:stretch/>
          </p:blipFill>
          <p:spPr>
            <a:xfrm>
              <a:off x="11802792" y="1727169"/>
              <a:ext cx="2325539" cy="2276790"/>
            </a:xfrm>
            <a:prstGeom prst="ellipse">
              <a:avLst/>
            </a:prstGeom>
            <a:ln>
              <a:noFill/>
            </a:ln>
            <a:effectLst>
              <a:softEdge rad="112500"/>
            </a:effectLst>
          </p:spPr>
        </p:pic>
      </p:grpSp>
      <p:grpSp>
        <p:nvGrpSpPr>
          <p:cNvPr id="242" name="Group 241">
            <a:extLst>
              <a:ext uri="{FF2B5EF4-FFF2-40B4-BE49-F238E27FC236}">
                <a16:creationId xmlns:a16="http://schemas.microsoft.com/office/drawing/2014/main" id="{F02D3BE5-A0FF-4DEE-8F08-4824B67F687E}"/>
              </a:ext>
            </a:extLst>
          </p:cNvPr>
          <p:cNvGrpSpPr/>
          <p:nvPr/>
        </p:nvGrpSpPr>
        <p:grpSpPr>
          <a:xfrm>
            <a:off x="1840166" y="4634308"/>
            <a:ext cx="6778093" cy="2312189"/>
            <a:chOff x="1840166" y="4661202"/>
            <a:chExt cx="6778093" cy="2312189"/>
          </a:xfrm>
        </p:grpSpPr>
        <p:cxnSp>
          <p:nvCxnSpPr>
            <p:cNvPr id="23" name="Straight Arrow Connector 22">
              <a:extLst>
                <a:ext uri="{FF2B5EF4-FFF2-40B4-BE49-F238E27FC236}">
                  <a16:creationId xmlns:a16="http://schemas.microsoft.com/office/drawing/2014/main" id="{439FC939-C81C-4CB3-891A-09FB05BBF68C}"/>
                </a:ext>
              </a:extLst>
            </p:cNvPr>
            <p:cNvCxnSpPr>
              <a:cxnSpLocks/>
            </p:cNvCxnSpPr>
            <p:nvPr/>
          </p:nvCxnSpPr>
          <p:spPr>
            <a:xfrm>
              <a:off x="4959371" y="4661202"/>
              <a:ext cx="0" cy="51744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9" name="Straight Arrow Connector 88">
              <a:extLst>
                <a:ext uri="{FF2B5EF4-FFF2-40B4-BE49-F238E27FC236}">
                  <a16:creationId xmlns:a16="http://schemas.microsoft.com/office/drawing/2014/main" id="{FD0300CD-B019-406A-B110-D21EC2D55A6F}"/>
                </a:ext>
              </a:extLst>
            </p:cNvPr>
            <p:cNvCxnSpPr>
              <a:cxnSpLocks/>
            </p:cNvCxnSpPr>
            <p:nvPr/>
          </p:nvCxnSpPr>
          <p:spPr>
            <a:xfrm flipH="1">
              <a:off x="4910820" y="6171839"/>
              <a:ext cx="10451" cy="801552"/>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53" name="Rectangle 52">
              <a:extLst>
                <a:ext uri="{FF2B5EF4-FFF2-40B4-BE49-F238E27FC236}">
                  <a16:creationId xmlns:a16="http://schemas.microsoft.com/office/drawing/2014/main" id="{16F78E70-2849-404B-A33D-FC9878662F61}"/>
                </a:ext>
              </a:extLst>
            </p:cNvPr>
            <p:cNvSpPr/>
            <p:nvPr/>
          </p:nvSpPr>
          <p:spPr>
            <a:xfrm>
              <a:off x="1840166" y="5070559"/>
              <a:ext cx="6778093" cy="1061829"/>
            </a:xfrm>
            <a:prstGeom prst="rect">
              <a:avLst/>
            </a:prstGeom>
            <a:solidFill>
              <a:schemeClr val="accent2">
                <a:lumMod val="75000"/>
              </a:schemeClr>
            </a:solidFill>
            <a:ln>
              <a:solidFill>
                <a:schemeClr val="bg1"/>
              </a:solidFill>
            </a:ln>
            <a:effectLst>
              <a:outerShdw blurRad="50800" dist="38100" dir="2700000" algn="tl" rotWithShape="0">
                <a:prstClr val="black">
                  <a:alpha val="40000"/>
                </a:prstClr>
              </a:outerShdw>
            </a:effectLst>
            <a:scene3d>
              <a:camera prst="orthographicFront"/>
              <a:lightRig rig="threePt" dir="t"/>
            </a:scene3d>
            <a:sp3d>
              <a:bevelT/>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endParaRPr lang="es-419" sz="700" b="1" dirty="0">
                <a:solidFill>
                  <a:schemeClr val="bg1"/>
                </a:solidFill>
              </a:endParaRPr>
            </a:p>
            <a:p>
              <a:pPr algn="ctr"/>
              <a:r>
                <a:rPr lang="es-419" sz="2800" b="1" dirty="0">
                  <a:solidFill>
                    <a:schemeClr val="bg1"/>
                  </a:solidFill>
                </a:rPr>
                <a:t>Tools &amp; Processes Mgt. Resources Coordination</a:t>
              </a:r>
              <a:endParaRPr lang="en-US" sz="700" b="1" dirty="0">
                <a:solidFill>
                  <a:schemeClr val="bg1"/>
                </a:solidFill>
              </a:endParaRPr>
            </a:p>
          </p:txBody>
        </p:sp>
      </p:grpSp>
      <p:grpSp>
        <p:nvGrpSpPr>
          <p:cNvPr id="241" name="Group 240">
            <a:extLst>
              <a:ext uri="{FF2B5EF4-FFF2-40B4-BE49-F238E27FC236}">
                <a16:creationId xmlns:a16="http://schemas.microsoft.com/office/drawing/2014/main" id="{CDA6C59F-6556-477F-BABA-6CF244F80DD7}"/>
              </a:ext>
            </a:extLst>
          </p:cNvPr>
          <p:cNvGrpSpPr/>
          <p:nvPr/>
        </p:nvGrpSpPr>
        <p:grpSpPr>
          <a:xfrm>
            <a:off x="244928" y="6829998"/>
            <a:ext cx="11341852" cy="6344141"/>
            <a:chOff x="213443" y="6834017"/>
            <a:chExt cx="11341852" cy="6344141"/>
          </a:xfrm>
        </p:grpSpPr>
        <p:cxnSp>
          <p:nvCxnSpPr>
            <p:cNvPr id="24" name="Straight Connector 23">
              <a:extLst>
                <a:ext uri="{FF2B5EF4-FFF2-40B4-BE49-F238E27FC236}">
                  <a16:creationId xmlns:a16="http://schemas.microsoft.com/office/drawing/2014/main" id="{E262F5CA-B016-4F85-BB6C-4E7E2835F1EC}"/>
                </a:ext>
              </a:extLst>
            </p:cNvPr>
            <p:cNvCxnSpPr>
              <a:cxnSpLocks/>
            </p:cNvCxnSpPr>
            <p:nvPr/>
          </p:nvCxnSpPr>
          <p:spPr>
            <a:xfrm>
              <a:off x="5961594" y="8024024"/>
              <a:ext cx="9201" cy="4324465"/>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FFDBA265-8778-490B-AAA4-D70E3630252D}"/>
                </a:ext>
              </a:extLst>
            </p:cNvPr>
            <p:cNvCxnSpPr>
              <a:cxnSpLocks/>
              <a:stCxn id="55" idx="3"/>
            </p:cNvCxnSpPr>
            <p:nvPr/>
          </p:nvCxnSpPr>
          <p:spPr>
            <a:xfrm>
              <a:off x="5731524" y="8014193"/>
              <a:ext cx="777827" cy="9384"/>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59B72749-D6FC-4693-A2D7-D7D0D6EC96A9}"/>
                </a:ext>
              </a:extLst>
            </p:cNvPr>
            <p:cNvCxnSpPr>
              <a:cxnSpLocks/>
              <a:stCxn id="13" idx="3"/>
            </p:cNvCxnSpPr>
            <p:nvPr/>
          </p:nvCxnSpPr>
          <p:spPr>
            <a:xfrm>
              <a:off x="5721133" y="10191997"/>
              <a:ext cx="764859" cy="1696"/>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2" name="Straight Arrow Connector 41">
              <a:extLst>
                <a:ext uri="{FF2B5EF4-FFF2-40B4-BE49-F238E27FC236}">
                  <a16:creationId xmlns:a16="http://schemas.microsoft.com/office/drawing/2014/main" id="{978BC1F8-ECD9-45ED-AA9B-C63C3AB86142}"/>
                </a:ext>
              </a:extLst>
            </p:cNvPr>
            <p:cNvCxnSpPr>
              <a:cxnSpLocks/>
            </p:cNvCxnSpPr>
            <p:nvPr/>
          </p:nvCxnSpPr>
          <p:spPr>
            <a:xfrm flipV="1">
              <a:off x="5740819" y="12347067"/>
              <a:ext cx="767381" cy="1422"/>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8" name="Straight Connector 57">
              <a:extLst>
                <a:ext uri="{FF2B5EF4-FFF2-40B4-BE49-F238E27FC236}">
                  <a16:creationId xmlns:a16="http://schemas.microsoft.com/office/drawing/2014/main" id="{C002AF14-1EB3-4D3E-9B4D-3CCCC833CA63}"/>
                </a:ext>
              </a:extLst>
            </p:cNvPr>
            <p:cNvCxnSpPr>
              <a:cxnSpLocks/>
            </p:cNvCxnSpPr>
            <p:nvPr/>
          </p:nvCxnSpPr>
          <p:spPr>
            <a:xfrm flipH="1">
              <a:off x="213443" y="6834017"/>
              <a:ext cx="32588" cy="5712623"/>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59" name="Straight Arrow Connector 58">
              <a:extLst>
                <a:ext uri="{FF2B5EF4-FFF2-40B4-BE49-F238E27FC236}">
                  <a16:creationId xmlns:a16="http://schemas.microsoft.com/office/drawing/2014/main" id="{1E29293E-A73D-4442-8C6B-1F0C96B11C64}"/>
                </a:ext>
              </a:extLst>
            </p:cNvPr>
            <p:cNvCxnSpPr>
              <a:cxnSpLocks/>
            </p:cNvCxnSpPr>
            <p:nvPr/>
          </p:nvCxnSpPr>
          <p:spPr>
            <a:xfrm>
              <a:off x="225151" y="8095803"/>
              <a:ext cx="522331"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0" name="Straight Arrow Connector 59">
              <a:extLst>
                <a:ext uri="{FF2B5EF4-FFF2-40B4-BE49-F238E27FC236}">
                  <a16:creationId xmlns:a16="http://schemas.microsoft.com/office/drawing/2014/main" id="{CD2BEDC4-E06D-41E3-9D9D-F475256B8058}"/>
                </a:ext>
              </a:extLst>
            </p:cNvPr>
            <p:cNvCxnSpPr>
              <a:cxnSpLocks/>
            </p:cNvCxnSpPr>
            <p:nvPr/>
          </p:nvCxnSpPr>
          <p:spPr>
            <a:xfrm>
              <a:off x="243438" y="10281477"/>
              <a:ext cx="398810" cy="3"/>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1" name="Straight Arrow Connector 60">
              <a:extLst>
                <a:ext uri="{FF2B5EF4-FFF2-40B4-BE49-F238E27FC236}">
                  <a16:creationId xmlns:a16="http://schemas.microsoft.com/office/drawing/2014/main" id="{460C2CDA-835B-40C0-A4CD-14106EA5E683}"/>
                </a:ext>
              </a:extLst>
            </p:cNvPr>
            <p:cNvCxnSpPr>
              <a:cxnSpLocks/>
            </p:cNvCxnSpPr>
            <p:nvPr/>
          </p:nvCxnSpPr>
          <p:spPr>
            <a:xfrm>
              <a:off x="225151" y="12459553"/>
              <a:ext cx="522331"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2" name="Straight Connector 61">
              <a:extLst>
                <a:ext uri="{FF2B5EF4-FFF2-40B4-BE49-F238E27FC236}">
                  <a16:creationId xmlns:a16="http://schemas.microsoft.com/office/drawing/2014/main" id="{BEC1A476-87AE-457E-9D81-BC98C7F2232E}"/>
                </a:ext>
              </a:extLst>
            </p:cNvPr>
            <p:cNvCxnSpPr>
              <a:cxnSpLocks/>
            </p:cNvCxnSpPr>
            <p:nvPr/>
          </p:nvCxnSpPr>
          <p:spPr>
            <a:xfrm>
              <a:off x="271791" y="6859947"/>
              <a:ext cx="4469081" cy="26625"/>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grpSp>
          <p:nvGrpSpPr>
            <p:cNvPr id="10" name="Group 9">
              <a:extLst>
                <a:ext uri="{FF2B5EF4-FFF2-40B4-BE49-F238E27FC236}">
                  <a16:creationId xmlns:a16="http://schemas.microsoft.com/office/drawing/2014/main" id="{89E39A8D-B237-4999-8B54-424E090E68CD}"/>
                </a:ext>
              </a:extLst>
            </p:cNvPr>
            <p:cNvGrpSpPr/>
            <p:nvPr/>
          </p:nvGrpSpPr>
          <p:grpSpPr>
            <a:xfrm>
              <a:off x="771321" y="7086370"/>
              <a:ext cx="4960203" cy="1904171"/>
              <a:chOff x="379259" y="5668109"/>
              <a:chExt cx="5406384" cy="1595635"/>
            </a:xfrm>
          </p:grpSpPr>
          <p:sp>
            <p:nvSpPr>
              <p:cNvPr id="55" name="TextBox 54">
                <a:extLst>
                  <a:ext uri="{FF2B5EF4-FFF2-40B4-BE49-F238E27FC236}">
                    <a16:creationId xmlns:a16="http://schemas.microsoft.com/office/drawing/2014/main" id="{B81AF20B-2097-46B3-9BA3-3DB822EE062A}"/>
                  </a:ext>
                </a:extLst>
              </p:cNvPr>
              <p:cNvSpPr txBox="1"/>
              <p:nvPr/>
            </p:nvSpPr>
            <p:spPr>
              <a:xfrm>
                <a:off x="1109656" y="5968467"/>
                <a:ext cx="4675987" cy="95425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2800" b="1" dirty="0">
                    <a:solidFill>
                      <a:schemeClr val="bg1"/>
                    </a:solidFill>
                  </a:rPr>
                  <a:t>          </a:t>
                </a:r>
                <a:r>
                  <a:rPr lang="en-US" sz="2400" b="1" dirty="0">
                    <a:solidFill>
                      <a:schemeClr val="bg1"/>
                    </a:solidFill>
                  </a:rPr>
                  <a:t>Julio Olivares</a:t>
                </a:r>
              </a:p>
              <a:p>
                <a:r>
                  <a:rPr lang="en-US" sz="2000" b="1" dirty="0">
                    <a:solidFill>
                      <a:schemeClr val="bg1"/>
                    </a:solidFill>
                  </a:rPr>
                  <a:t>                </a:t>
                </a:r>
                <a:r>
                  <a:rPr lang="en-US" sz="1400" b="1" dirty="0">
                    <a:solidFill>
                      <a:schemeClr val="bg1"/>
                    </a:solidFill>
                  </a:rPr>
                  <a:t>IT Business Partner, MTY, MEX</a:t>
                </a:r>
              </a:p>
              <a:p>
                <a:r>
                  <a:rPr lang="en-US" sz="2000" b="1" dirty="0">
                    <a:solidFill>
                      <a:schemeClr val="bg1"/>
                    </a:solidFill>
                  </a:rPr>
                  <a:t>              </a:t>
                </a:r>
                <a:r>
                  <a:rPr lang="en-US" sz="1400" b="1" dirty="0">
                    <a:solidFill>
                      <a:schemeClr val="bg1"/>
                    </a:solidFill>
                  </a:rPr>
                  <a:t>IT Coordination / Web Apps Dev</a:t>
                </a:r>
                <a:endParaRPr lang="en-US" sz="1800" b="1" dirty="0">
                  <a:solidFill>
                    <a:schemeClr val="bg1"/>
                  </a:solidFill>
                </a:endParaRPr>
              </a:p>
            </p:txBody>
          </p:sp>
          <p:sp>
            <p:nvSpPr>
              <p:cNvPr id="56" name="Oval 55">
                <a:extLst>
                  <a:ext uri="{FF2B5EF4-FFF2-40B4-BE49-F238E27FC236}">
                    <a16:creationId xmlns:a16="http://schemas.microsoft.com/office/drawing/2014/main" id="{37455965-C2DE-4512-B4A7-FAFF0801FF00}"/>
                  </a:ext>
                </a:extLst>
              </p:cNvPr>
              <p:cNvSpPr/>
              <p:nvPr/>
            </p:nvSpPr>
            <p:spPr>
              <a:xfrm>
                <a:off x="379259" y="5676432"/>
                <a:ext cx="1627509" cy="1587312"/>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sz="9600" dirty="0"/>
              </a:p>
            </p:txBody>
          </p:sp>
          <p:pic>
            <p:nvPicPr>
              <p:cNvPr id="1028" name="Picture 4" descr="https://spiceportal.schneider-electric.com/image/user_male_portrait?img_id=34880470&amp;img_id_token=h5RyNrPUH4NtSNLtxM%2BO4rEcFjE%3D&amp;t=1528907971628">
                <a:extLst>
                  <a:ext uri="{FF2B5EF4-FFF2-40B4-BE49-F238E27FC236}">
                    <a16:creationId xmlns:a16="http://schemas.microsoft.com/office/drawing/2014/main" id="{C0769A22-AD32-445F-A99B-6E8554EC8433}"/>
                  </a:ext>
                </a:extLst>
              </p:cNvPr>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389445" y="5668109"/>
                <a:ext cx="1632661" cy="1587311"/>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grpSp>
        <p:grpSp>
          <p:nvGrpSpPr>
            <p:cNvPr id="12" name="Group 11">
              <a:extLst>
                <a:ext uri="{FF2B5EF4-FFF2-40B4-BE49-F238E27FC236}">
                  <a16:creationId xmlns:a16="http://schemas.microsoft.com/office/drawing/2014/main" id="{B3078128-9A28-417D-8B2E-50CB902A243B}"/>
                </a:ext>
              </a:extLst>
            </p:cNvPr>
            <p:cNvGrpSpPr/>
            <p:nvPr/>
          </p:nvGrpSpPr>
          <p:grpSpPr>
            <a:xfrm>
              <a:off x="717523" y="9232996"/>
              <a:ext cx="5003610" cy="1833381"/>
              <a:chOff x="1072794" y="7305586"/>
              <a:chExt cx="4964885" cy="1487865"/>
            </a:xfrm>
          </p:grpSpPr>
          <p:sp>
            <p:nvSpPr>
              <p:cNvPr id="13" name="TextBox 12">
                <a:extLst>
                  <a:ext uri="{FF2B5EF4-FFF2-40B4-BE49-F238E27FC236}">
                    <a16:creationId xmlns:a16="http://schemas.microsoft.com/office/drawing/2014/main" id="{141464E2-B99B-49C7-B397-04671016CD55}"/>
                  </a:ext>
                </a:extLst>
              </p:cNvPr>
              <p:cNvSpPr txBox="1"/>
              <p:nvPr/>
            </p:nvSpPr>
            <p:spPr>
              <a:xfrm>
                <a:off x="1636522" y="7575541"/>
                <a:ext cx="4401157" cy="101663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t">
                <a:spAutoFit/>
              </a:bodyPr>
              <a:lstStyle/>
              <a:p>
                <a:pPr algn="ctr">
                  <a:lnSpc>
                    <a:spcPct val="150000"/>
                  </a:lnSpc>
                </a:pPr>
                <a:r>
                  <a:rPr lang="en-US" sz="2400" b="1" dirty="0">
                    <a:solidFill>
                      <a:schemeClr val="bg1"/>
                    </a:solidFill>
                  </a:rPr>
                  <a:t>Luis Perez </a:t>
                </a:r>
              </a:p>
              <a:p>
                <a:pPr algn="ctr">
                  <a:lnSpc>
                    <a:spcPct val="150000"/>
                  </a:lnSpc>
                </a:pPr>
                <a:r>
                  <a:rPr lang="en-US" sz="1400" b="1" dirty="0">
                    <a:solidFill>
                      <a:schemeClr val="bg1"/>
                    </a:solidFill>
                  </a:rPr>
                  <a:t> IT Analyst, MTY, MEX     </a:t>
                </a:r>
              </a:p>
              <a:p>
                <a:pPr algn="ctr">
                  <a:lnSpc>
                    <a:spcPct val="150000"/>
                  </a:lnSpc>
                </a:pPr>
                <a:r>
                  <a:rPr lang="en-US" sz="1400" b="1" dirty="0">
                    <a:solidFill>
                      <a:schemeClr val="bg1"/>
                    </a:solidFill>
                  </a:rPr>
                  <a:t>    Web Apps Development</a:t>
                </a:r>
                <a:endParaRPr lang="en-US" sz="1800" b="1" dirty="0">
                  <a:solidFill>
                    <a:schemeClr val="bg1"/>
                  </a:solidFill>
                </a:endParaRPr>
              </a:p>
            </p:txBody>
          </p:sp>
          <p:pic>
            <p:nvPicPr>
              <p:cNvPr id="18" name="Picture 17">
                <a:extLst>
                  <a:ext uri="{FF2B5EF4-FFF2-40B4-BE49-F238E27FC236}">
                    <a16:creationId xmlns:a16="http://schemas.microsoft.com/office/drawing/2014/main" id="{8E1C9F81-CDAE-4529-9E73-6378BB353741}"/>
                  </a:ext>
                </a:extLst>
              </p:cNvPr>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1072794" y="7305586"/>
                <a:ext cx="1487865" cy="1487865"/>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p:spPr>
          </p:pic>
        </p:grpSp>
        <p:grpSp>
          <p:nvGrpSpPr>
            <p:cNvPr id="26" name="Group 25">
              <a:extLst>
                <a:ext uri="{FF2B5EF4-FFF2-40B4-BE49-F238E27FC236}">
                  <a16:creationId xmlns:a16="http://schemas.microsoft.com/office/drawing/2014/main" id="{39C99200-E67C-4C5E-AF60-AD536675CD39}"/>
                </a:ext>
              </a:extLst>
            </p:cNvPr>
            <p:cNvGrpSpPr/>
            <p:nvPr/>
          </p:nvGrpSpPr>
          <p:grpSpPr>
            <a:xfrm>
              <a:off x="6558264" y="7076455"/>
              <a:ext cx="4997031" cy="1928270"/>
              <a:chOff x="11906155" y="7092394"/>
              <a:chExt cx="5305812" cy="1629791"/>
            </a:xfrm>
          </p:grpSpPr>
          <p:sp>
            <p:nvSpPr>
              <p:cNvPr id="44" name="TextBox 43">
                <a:extLst>
                  <a:ext uri="{FF2B5EF4-FFF2-40B4-BE49-F238E27FC236}">
                    <a16:creationId xmlns:a16="http://schemas.microsoft.com/office/drawing/2014/main" id="{1D09BA36-3C58-4C50-B2A5-D046A80DEBC8}"/>
                  </a:ext>
                </a:extLst>
              </p:cNvPr>
              <p:cNvSpPr txBox="1"/>
              <p:nvPr/>
            </p:nvSpPr>
            <p:spPr>
              <a:xfrm>
                <a:off x="12376066" y="7411661"/>
                <a:ext cx="4835901" cy="962501"/>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pPr algn="ctr"/>
                <a:r>
                  <a:rPr lang="en-US" sz="2800" b="1" dirty="0">
                    <a:solidFill>
                      <a:schemeClr val="bg1"/>
                    </a:solidFill>
                  </a:rPr>
                  <a:t>     </a:t>
                </a:r>
                <a:r>
                  <a:rPr lang="en-US" sz="2400" b="1" dirty="0">
                    <a:solidFill>
                      <a:schemeClr val="bg1"/>
                    </a:solidFill>
                  </a:rPr>
                  <a:t>Brenda Mezquitic</a:t>
                </a:r>
              </a:p>
              <a:p>
                <a:pPr algn="ctr"/>
                <a:r>
                  <a:rPr lang="en-US" sz="2000" b="1" dirty="0">
                    <a:solidFill>
                      <a:schemeClr val="bg1"/>
                    </a:solidFill>
                  </a:rPr>
                  <a:t>  </a:t>
                </a:r>
                <a:r>
                  <a:rPr lang="en-US" sz="1400" b="1" dirty="0">
                    <a:solidFill>
                      <a:schemeClr val="bg1"/>
                    </a:solidFill>
                  </a:rPr>
                  <a:t>IT Intern, MTY, MEX</a:t>
                </a:r>
              </a:p>
              <a:p>
                <a:pPr algn="ctr"/>
                <a:r>
                  <a:rPr lang="en-US" sz="2000" b="1" dirty="0">
                    <a:solidFill>
                      <a:schemeClr val="bg1"/>
                    </a:solidFill>
                  </a:rPr>
                  <a:t>   </a:t>
                </a:r>
                <a:r>
                  <a:rPr lang="en-US" sz="1400" b="1" dirty="0">
                    <a:solidFill>
                      <a:schemeClr val="bg1"/>
                    </a:solidFill>
                  </a:rPr>
                  <a:t>Web Apps Development</a:t>
                </a:r>
                <a:endParaRPr lang="en-US" sz="1800" b="1" dirty="0">
                  <a:solidFill>
                    <a:schemeClr val="bg1"/>
                  </a:solidFill>
                </a:endParaRPr>
              </a:p>
            </p:txBody>
          </p:sp>
          <p:sp>
            <p:nvSpPr>
              <p:cNvPr id="45" name="Oval 44">
                <a:extLst>
                  <a:ext uri="{FF2B5EF4-FFF2-40B4-BE49-F238E27FC236}">
                    <a16:creationId xmlns:a16="http://schemas.microsoft.com/office/drawing/2014/main" id="{0AD80689-3214-41CA-AA9F-5C68C195C6F5}"/>
                  </a:ext>
                </a:extLst>
              </p:cNvPr>
              <p:cNvSpPr/>
              <p:nvPr/>
            </p:nvSpPr>
            <p:spPr>
              <a:xfrm>
                <a:off x="11910657" y="7095731"/>
                <a:ext cx="1624961" cy="1621860"/>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sz="9600" dirty="0"/>
              </a:p>
            </p:txBody>
          </p:sp>
          <p:pic>
            <p:nvPicPr>
              <p:cNvPr id="49" name="Picture 48">
                <a:extLst>
                  <a:ext uri="{FF2B5EF4-FFF2-40B4-BE49-F238E27FC236}">
                    <a16:creationId xmlns:a16="http://schemas.microsoft.com/office/drawing/2014/main" id="{C506B515-A060-4447-8F4C-9BBF7E471ACA}"/>
                  </a:ext>
                </a:extLst>
              </p:cNvPr>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a:off x="11906155" y="7092394"/>
                <a:ext cx="1627990" cy="1629791"/>
              </a:xfrm>
              <a:prstGeom prst="ellipse">
                <a:avLst/>
              </a:prstGeom>
              <a:ln w="63500" cap="rnd">
                <a:noFill/>
              </a:ln>
              <a:effectLst/>
            </p:spPr>
          </p:pic>
        </p:grpSp>
        <p:grpSp>
          <p:nvGrpSpPr>
            <p:cNvPr id="19" name="Group 18">
              <a:extLst>
                <a:ext uri="{FF2B5EF4-FFF2-40B4-BE49-F238E27FC236}">
                  <a16:creationId xmlns:a16="http://schemas.microsoft.com/office/drawing/2014/main" id="{A4D64CE0-55C5-4D99-8DE4-DE9ED5141F28}"/>
                </a:ext>
              </a:extLst>
            </p:cNvPr>
            <p:cNvGrpSpPr/>
            <p:nvPr/>
          </p:nvGrpSpPr>
          <p:grpSpPr>
            <a:xfrm>
              <a:off x="826135" y="11361396"/>
              <a:ext cx="4914684" cy="1816762"/>
              <a:chOff x="23262043" y="2250606"/>
              <a:chExt cx="5290311" cy="1474376"/>
            </a:xfrm>
          </p:grpSpPr>
          <p:sp>
            <p:nvSpPr>
              <p:cNvPr id="47" name="TextBox 46">
                <a:extLst>
                  <a:ext uri="{FF2B5EF4-FFF2-40B4-BE49-F238E27FC236}">
                    <a16:creationId xmlns:a16="http://schemas.microsoft.com/office/drawing/2014/main" id="{2B181B2B-9C8D-4DAE-B615-D77FE5BE8C59}"/>
                  </a:ext>
                </a:extLst>
              </p:cNvPr>
              <p:cNvSpPr txBox="1"/>
              <p:nvPr/>
            </p:nvSpPr>
            <p:spPr>
              <a:xfrm>
                <a:off x="23748657" y="2478943"/>
                <a:ext cx="4803697" cy="849228"/>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pPr algn="ctr"/>
                <a:r>
                  <a:rPr lang="es-MX" sz="1800" b="1" dirty="0">
                    <a:solidFill>
                      <a:schemeClr val="bg1"/>
                    </a:solidFill>
                  </a:rPr>
                  <a:t>   </a:t>
                </a:r>
                <a:r>
                  <a:rPr lang="en-US" sz="1800" b="1" dirty="0">
                    <a:solidFill>
                      <a:schemeClr val="bg1"/>
                    </a:solidFill>
                  </a:rPr>
                  <a:t>        </a:t>
                </a:r>
                <a:r>
                  <a:rPr lang="en-US" sz="2400" b="1" dirty="0">
                    <a:solidFill>
                      <a:schemeClr val="bg1"/>
                    </a:solidFill>
                  </a:rPr>
                  <a:t>Veronica Vielma   </a:t>
                </a:r>
                <a:endParaRPr lang="en-US" sz="3200" b="1" dirty="0">
                  <a:solidFill>
                    <a:schemeClr val="bg1"/>
                  </a:solidFill>
                </a:endParaRPr>
              </a:p>
              <a:p>
                <a:pPr algn="ctr"/>
                <a:r>
                  <a:rPr lang="en-US" sz="2000" b="1" dirty="0">
                    <a:solidFill>
                      <a:schemeClr val="bg1"/>
                    </a:solidFill>
                  </a:rPr>
                  <a:t>           </a:t>
                </a:r>
                <a:r>
                  <a:rPr lang="en-US" sz="1600" b="1" dirty="0">
                    <a:solidFill>
                      <a:schemeClr val="bg1"/>
                    </a:solidFill>
                  </a:rPr>
                  <a:t>Project Manager Intern,</a:t>
                </a:r>
                <a:r>
                  <a:rPr lang="en-US" sz="1800" b="1" dirty="0">
                    <a:solidFill>
                      <a:schemeClr val="bg1"/>
                    </a:solidFill>
                  </a:rPr>
                  <a:t> </a:t>
                </a:r>
                <a:r>
                  <a:rPr lang="en-US" sz="1400" b="1" dirty="0">
                    <a:solidFill>
                      <a:schemeClr val="bg1"/>
                    </a:solidFill>
                  </a:rPr>
                  <a:t>MTY, MEX </a:t>
                </a:r>
              </a:p>
              <a:p>
                <a:pPr algn="ctr"/>
                <a:r>
                  <a:rPr lang="en-US" sz="1400" b="1" dirty="0">
                    <a:solidFill>
                      <a:schemeClr val="bg1"/>
                    </a:solidFill>
                  </a:rPr>
                  <a:t>PM support</a:t>
                </a:r>
                <a:r>
                  <a:rPr lang="en-US" sz="1800" b="1" dirty="0">
                    <a:solidFill>
                      <a:schemeClr val="bg1"/>
                    </a:solidFill>
                  </a:rPr>
                  <a:t>   </a:t>
                </a:r>
                <a:r>
                  <a:rPr lang="en-US" sz="1600" b="1" dirty="0">
                    <a:solidFill>
                      <a:schemeClr val="bg1"/>
                    </a:solidFill>
                  </a:rPr>
                  <a:t>    </a:t>
                </a:r>
              </a:p>
            </p:txBody>
          </p:sp>
          <p:sp>
            <p:nvSpPr>
              <p:cNvPr id="48" name="Oval 47">
                <a:extLst>
                  <a:ext uri="{FF2B5EF4-FFF2-40B4-BE49-F238E27FC236}">
                    <a16:creationId xmlns:a16="http://schemas.microsoft.com/office/drawing/2014/main" id="{D901D857-8DCC-4586-874D-E38FA641E74E}"/>
                  </a:ext>
                </a:extLst>
              </p:cNvPr>
              <p:cNvSpPr/>
              <p:nvPr/>
            </p:nvSpPr>
            <p:spPr>
              <a:xfrm>
                <a:off x="23262043" y="2250606"/>
                <a:ext cx="1537560" cy="1474376"/>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sz="9600" dirty="0"/>
              </a:p>
            </p:txBody>
          </p:sp>
          <p:pic>
            <p:nvPicPr>
              <p:cNvPr id="11" name="Picture 10">
                <a:extLst>
                  <a:ext uri="{FF2B5EF4-FFF2-40B4-BE49-F238E27FC236}">
                    <a16:creationId xmlns:a16="http://schemas.microsoft.com/office/drawing/2014/main" id="{21D644BC-88C7-413D-8D4A-12B87E8DFA65}"/>
                  </a:ext>
                </a:extLst>
              </p:cNvPr>
              <p:cNvPicPr>
                <a:picLocks noChangeAspect="1"/>
              </p:cNvPicPr>
              <p:nvPr/>
            </p:nvPicPr>
            <p:blipFill rotWithShape="1">
              <a:blip r:embed="rId7" cstate="email">
                <a:extLst>
                  <a:ext uri="{28A0092B-C50C-407E-A947-70E740481C1C}">
                    <a14:useLocalDpi xmlns:a14="http://schemas.microsoft.com/office/drawing/2010/main" val="0"/>
                  </a:ext>
                </a:extLst>
              </a:blip>
              <a:srcRect l="23738" t="10876" r="26204" b="51363"/>
              <a:stretch/>
            </p:blipFill>
            <p:spPr>
              <a:xfrm>
                <a:off x="23265387" y="2250606"/>
                <a:ext cx="1554543" cy="1474368"/>
              </a:xfrm>
              <a:prstGeom prst="ellipse">
                <a:avLst/>
              </a:prstGeom>
            </p:spPr>
          </p:pic>
        </p:grpSp>
        <p:grpSp>
          <p:nvGrpSpPr>
            <p:cNvPr id="119" name="Group 118">
              <a:extLst>
                <a:ext uri="{FF2B5EF4-FFF2-40B4-BE49-F238E27FC236}">
                  <a16:creationId xmlns:a16="http://schemas.microsoft.com/office/drawing/2014/main" id="{97B4851A-29C1-43AB-89F7-8FBF15404CA3}"/>
                </a:ext>
              </a:extLst>
            </p:cNvPr>
            <p:cNvGrpSpPr/>
            <p:nvPr/>
          </p:nvGrpSpPr>
          <p:grpSpPr>
            <a:xfrm>
              <a:off x="6599952" y="9293956"/>
              <a:ext cx="4892443" cy="1801982"/>
              <a:chOff x="6401901" y="8110982"/>
              <a:chExt cx="4823590" cy="1389328"/>
            </a:xfrm>
          </p:grpSpPr>
          <p:sp>
            <p:nvSpPr>
              <p:cNvPr id="51" name="TextBox 50">
                <a:extLst>
                  <a:ext uri="{FF2B5EF4-FFF2-40B4-BE49-F238E27FC236}">
                    <a16:creationId xmlns:a16="http://schemas.microsoft.com/office/drawing/2014/main" id="{7DBFB692-F2B8-4267-A64A-C1F751502B4B}"/>
                  </a:ext>
                </a:extLst>
              </p:cNvPr>
              <p:cNvSpPr txBox="1"/>
              <p:nvPr/>
            </p:nvSpPr>
            <p:spPr>
              <a:xfrm>
                <a:off x="6676827" y="8308683"/>
                <a:ext cx="4548664" cy="965843"/>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pPr algn="ctr">
                  <a:lnSpc>
                    <a:spcPct val="150000"/>
                  </a:lnSpc>
                </a:pPr>
                <a:r>
                  <a:rPr lang="en-US" sz="2400" b="1" dirty="0">
                    <a:solidFill>
                      <a:schemeClr val="bg1"/>
                    </a:solidFill>
                  </a:rPr>
                  <a:t>       Diego Laureano</a:t>
                </a:r>
              </a:p>
              <a:p>
                <a:pPr algn="ctr">
                  <a:lnSpc>
                    <a:spcPct val="150000"/>
                  </a:lnSpc>
                </a:pPr>
                <a:r>
                  <a:rPr lang="en-US" sz="1400" b="1" dirty="0">
                    <a:solidFill>
                      <a:schemeClr val="bg1"/>
                    </a:solidFill>
                  </a:rPr>
                  <a:t>               IT Intern, MTY, MEX</a:t>
                </a:r>
              </a:p>
              <a:p>
                <a:pPr algn="ctr">
                  <a:lnSpc>
                    <a:spcPct val="150000"/>
                  </a:lnSpc>
                </a:pPr>
                <a:r>
                  <a:rPr lang="en-US" sz="1400" b="1" dirty="0">
                    <a:solidFill>
                      <a:schemeClr val="bg1"/>
                    </a:solidFill>
                  </a:rPr>
                  <a:t>             Web Apps Development</a:t>
                </a:r>
                <a:endParaRPr lang="en-US" sz="1800" b="1" dirty="0">
                  <a:solidFill>
                    <a:schemeClr val="bg1"/>
                  </a:solidFill>
                </a:endParaRPr>
              </a:p>
            </p:txBody>
          </p:sp>
          <p:sp>
            <p:nvSpPr>
              <p:cNvPr id="52" name="Oval 51">
                <a:extLst>
                  <a:ext uri="{FF2B5EF4-FFF2-40B4-BE49-F238E27FC236}">
                    <a16:creationId xmlns:a16="http://schemas.microsoft.com/office/drawing/2014/main" id="{74705EE0-0418-4FF6-85DF-9DBA273DB49E}"/>
                  </a:ext>
                </a:extLst>
              </p:cNvPr>
              <p:cNvSpPr/>
              <p:nvPr/>
            </p:nvSpPr>
            <p:spPr>
              <a:xfrm>
                <a:off x="6403697" y="8110982"/>
                <a:ext cx="1470143" cy="1348969"/>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sz="9600" dirty="0"/>
              </a:p>
            </p:txBody>
          </p:sp>
          <p:pic>
            <p:nvPicPr>
              <p:cNvPr id="91" name="Picture 90">
                <a:extLst>
                  <a:ext uri="{FF2B5EF4-FFF2-40B4-BE49-F238E27FC236}">
                    <a16:creationId xmlns:a16="http://schemas.microsoft.com/office/drawing/2014/main" id="{5FC4E16F-F9CB-4C8A-9A75-A52906F8C2B2}"/>
                  </a:ext>
                </a:extLst>
              </p:cNvPr>
              <p:cNvPicPr>
                <a:picLocks noChangeAspect="1"/>
              </p:cNvPicPr>
              <p:nvPr/>
            </p:nvPicPr>
            <p:blipFill>
              <a:blip r:embed="rId8"/>
              <a:stretch>
                <a:fillRect/>
              </a:stretch>
            </p:blipFill>
            <p:spPr>
              <a:xfrm flipH="1">
                <a:off x="6401901" y="8121739"/>
                <a:ext cx="1491958" cy="1378571"/>
              </a:xfrm>
              <a:prstGeom prst="ellipse">
                <a:avLst/>
              </a:prstGeom>
            </p:spPr>
          </p:pic>
        </p:grpSp>
        <p:grpSp>
          <p:nvGrpSpPr>
            <p:cNvPr id="21" name="Group 20">
              <a:extLst>
                <a:ext uri="{FF2B5EF4-FFF2-40B4-BE49-F238E27FC236}">
                  <a16:creationId xmlns:a16="http://schemas.microsoft.com/office/drawing/2014/main" id="{DD1DD7EC-7666-4DD7-BE56-5AD73722FD4A}"/>
                </a:ext>
              </a:extLst>
            </p:cNvPr>
            <p:cNvGrpSpPr/>
            <p:nvPr/>
          </p:nvGrpSpPr>
          <p:grpSpPr>
            <a:xfrm>
              <a:off x="6715390" y="11310364"/>
              <a:ext cx="4775629" cy="1617135"/>
              <a:chOff x="6976851" y="10394424"/>
              <a:chExt cx="4493568" cy="1112585"/>
            </a:xfrm>
          </p:grpSpPr>
          <p:sp>
            <p:nvSpPr>
              <p:cNvPr id="92" name="TextBox 91">
                <a:extLst>
                  <a:ext uri="{FF2B5EF4-FFF2-40B4-BE49-F238E27FC236}">
                    <a16:creationId xmlns:a16="http://schemas.microsoft.com/office/drawing/2014/main" id="{405E0C2E-BAF0-4C2E-B4A4-86CA67EF3E73}"/>
                  </a:ext>
                </a:extLst>
              </p:cNvPr>
              <p:cNvSpPr txBox="1"/>
              <p:nvPr/>
            </p:nvSpPr>
            <p:spPr>
              <a:xfrm>
                <a:off x="7262251" y="10535685"/>
                <a:ext cx="4208168" cy="719948"/>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pPr algn="ctr"/>
                <a:r>
                  <a:rPr lang="en-US" sz="2800" b="1" dirty="0">
                    <a:solidFill>
                      <a:schemeClr val="bg1"/>
                    </a:solidFill>
                  </a:rPr>
                  <a:t>        </a:t>
                </a:r>
                <a:r>
                  <a:rPr lang="en-US" sz="2400" b="1" dirty="0">
                    <a:solidFill>
                      <a:schemeClr val="bg1"/>
                    </a:solidFill>
                  </a:rPr>
                  <a:t>Paola Rodriguez</a:t>
                </a:r>
              </a:p>
              <a:p>
                <a:pPr algn="ctr"/>
                <a:r>
                  <a:rPr lang="en-US" sz="2000" b="1" dirty="0">
                    <a:solidFill>
                      <a:schemeClr val="bg1"/>
                    </a:solidFill>
                  </a:rPr>
                  <a:t>            </a:t>
                </a:r>
                <a:r>
                  <a:rPr lang="en-US" sz="1400" b="1" dirty="0">
                    <a:solidFill>
                      <a:schemeClr val="bg1"/>
                    </a:solidFill>
                  </a:rPr>
                  <a:t>IT Intern, MTY, MEX</a:t>
                </a:r>
              </a:p>
              <a:p>
                <a:pPr algn="ctr"/>
                <a:r>
                  <a:rPr lang="en-US" sz="1400" b="1" dirty="0">
                    <a:solidFill>
                      <a:schemeClr val="bg1"/>
                    </a:solidFill>
                  </a:rPr>
                  <a:t>                 Web Apps Development</a:t>
                </a:r>
                <a:endParaRPr lang="en-US" sz="1800" b="1" dirty="0">
                  <a:solidFill>
                    <a:schemeClr val="bg1"/>
                  </a:solidFill>
                </a:endParaRPr>
              </a:p>
            </p:txBody>
          </p:sp>
          <p:pic>
            <p:nvPicPr>
              <p:cNvPr id="93" name="Picture 92">
                <a:extLst>
                  <a:ext uri="{FF2B5EF4-FFF2-40B4-BE49-F238E27FC236}">
                    <a16:creationId xmlns:a16="http://schemas.microsoft.com/office/drawing/2014/main" id="{9981161B-B794-4D5F-A135-124863E81C48}"/>
                  </a:ext>
                </a:extLst>
              </p:cNvPr>
              <p:cNvPicPr>
                <a:picLocks noChangeAspect="1"/>
              </p:cNvPicPr>
              <p:nvPr/>
            </p:nvPicPr>
            <p:blipFill>
              <a:blip r:embed="rId9" cstate="email">
                <a:extLst>
                  <a:ext uri="{28A0092B-C50C-407E-A947-70E740481C1C}">
                    <a14:useLocalDpi xmlns:a14="http://schemas.microsoft.com/office/drawing/2010/main" val="0"/>
                  </a:ext>
                </a:extLst>
              </a:blip>
              <a:stretch>
                <a:fillRect/>
              </a:stretch>
            </p:blipFill>
            <p:spPr>
              <a:xfrm>
                <a:off x="6976851" y="10394424"/>
                <a:ext cx="1385735" cy="1112585"/>
              </a:xfrm>
              <a:prstGeom prst="ellipse">
                <a:avLst/>
              </a:prstGeom>
            </p:spPr>
          </p:pic>
        </p:grpSp>
      </p:grpSp>
      <p:grpSp>
        <p:nvGrpSpPr>
          <p:cNvPr id="240" name="Group 239">
            <a:extLst>
              <a:ext uri="{FF2B5EF4-FFF2-40B4-BE49-F238E27FC236}">
                <a16:creationId xmlns:a16="http://schemas.microsoft.com/office/drawing/2014/main" id="{DCDC01C3-100D-4DB4-B139-C60EFB81B31F}"/>
              </a:ext>
            </a:extLst>
          </p:cNvPr>
          <p:cNvGrpSpPr/>
          <p:nvPr/>
        </p:nvGrpSpPr>
        <p:grpSpPr>
          <a:xfrm>
            <a:off x="19045253" y="6319885"/>
            <a:ext cx="12770396" cy="7087464"/>
            <a:chOff x="19233604" y="6572615"/>
            <a:chExt cx="12770396" cy="7087464"/>
          </a:xfrm>
        </p:grpSpPr>
        <p:sp>
          <p:nvSpPr>
            <p:cNvPr id="84" name="TextBox 83">
              <a:extLst>
                <a:ext uri="{FF2B5EF4-FFF2-40B4-BE49-F238E27FC236}">
                  <a16:creationId xmlns:a16="http://schemas.microsoft.com/office/drawing/2014/main" id="{7AE2199D-5176-4B2A-8465-83ED4385E3B0}"/>
                </a:ext>
              </a:extLst>
            </p:cNvPr>
            <p:cNvSpPr txBox="1"/>
            <p:nvPr/>
          </p:nvSpPr>
          <p:spPr>
            <a:xfrm>
              <a:off x="27104439" y="12244924"/>
              <a:ext cx="4564417" cy="104095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defRPr sz="900" b="1">
                  <a:solidFill>
                    <a:schemeClr val="bg1"/>
                  </a:solidFill>
                </a:defRPr>
              </a:lvl1pPr>
            </a:lstStyle>
            <a:p>
              <a:pPr algn="ctr"/>
              <a:r>
                <a:rPr lang="en-US" sz="1400" dirty="0"/>
                <a:t>                </a:t>
              </a:r>
              <a:r>
                <a:rPr lang="en-US" sz="1000" dirty="0"/>
                <a:t>     </a:t>
              </a:r>
              <a:r>
                <a:rPr lang="en-US" sz="2800" dirty="0"/>
                <a:t>Alondra Ibarra</a:t>
              </a:r>
            </a:p>
            <a:p>
              <a:pPr algn="ctr"/>
              <a:r>
                <a:rPr lang="en-US" sz="1050" dirty="0"/>
                <a:t>                             </a:t>
              </a:r>
              <a:r>
                <a:rPr lang="en-US" sz="1800" dirty="0"/>
                <a:t>PS MTY, MEX </a:t>
              </a:r>
            </a:p>
            <a:p>
              <a:pPr algn="ctr"/>
              <a:r>
                <a:rPr lang="es-MX" sz="1600" b="0" dirty="0"/>
                <a:t>                  </a:t>
              </a:r>
              <a:r>
                <a:rPr lang="es-MX" sz="1400" b="0" dirty="0"/>
                <a:t>P</a:t>
              </a:r>
              <a:r>
                <a:rPr lang="en-US" sz="1400" b="0" dirty="0"/>
                <a:t>roject Specialist Intern</a:t>
              </a:r>
              <a:endParaRPr lang="en-US" sz="1600" b="0" dirty="0"/>
            </a:p>
          </p:txBody>
        </p:sp>
        <p:grpSp>
          <p:nvGrpSpPr>
            <p:cNvPr id="37" name="Group 36">
              <a:extLst>
                <a:ext uri="{FF2B5EF4-FFF2-40B4-BE49-F238E27FC236}">
                  <a16:creationId xmlns:a16="http://schemas.microsoft.com/office/drawing/2014/main" id="{1835F6B5-27AF-43B7-AF45-FD44B54E8DCF}"/>
                </a:ext>
              </a:extLst>
            </p:cNvPr>
            <p:cNvGrpSpPr/>
            <p:nvPr/>
          </p:nvGrpSpPr>
          <p:grpSpPr>
            <a:xfrm>
              <a:off x="19233612" y="6572615"/>
              <a:ext cx="464567" cy="6352729"/>
              <a:chOff x="15799843" y="6401293"/>
              <a:chExt cx="579985" cy="8811083"/>
            </a:xfrm>
          </p:grpSpPr>
          <p:cxnSp>
            <p:nvCxnSpPr>
              <p:cNvPr id="132" name="Straight Connector 131">
                <a:extLst>
                  <a:ext uri="{FF2B5EF4-FFF2-40B4-BE49-F238E27FC236}">
                    <a16:creationId xmlns:a16="http://schemas.microsoft.com/office/drawing/2014/main" id="{0FCA1CEA-1C12-4160-B0E3-D6AB0264CB43}"/>
                  </a:ext>
                </a:extLst>
              </p:cNvPr>
              <p:cNvCxnSpPr>
                <a:cxnSpLocks/>
              </p:cNvCxnSpPr>
              <p:nvPr/>
            </p:nvCxnSpPr>
            <p:spPr>
              <a:xfrm flipH="1">
                <a:off x="15820533" y="6401293"/>
                <a:ext cx="8790" cy="8811083"/>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33" name="Straight Arrow Connector 132">
                <a:extLst>
                  <a:ext uri="{FF2B5EF4-FFF2-40B4-BE49-F238E27FC236}">
                    <a16:creationId xmlns:a16="http://schemas.microsoft.com/office/drawing/2014/main" id="{36FDCACB-06AB-433C-A862-27449D51DFC1}"/>
                  </a:ext>
                </a:extLst>
              </p:cNvPr>
              <p:cNvCxnSpPr>
                <a:cxnSpLocks/>
              </p:cNvCxnSpPr>
              <p:nvPr/>
            </p:nvCxnSpPr>
            <p:spPr>
              <a:xfrm>
                <a:off x="15799843" y="7678901"/>
                <a:ext cx="554607"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34" name="Straight Arrow Connector 133">
                <a:extLst>
                  <a:ext uri="{FF2B5EF4-FFF2-40B4-BE49-F238E27FC236}">
                    <a16:creationId xmlns:a16="http://schemas.microsoft.com/office/drawing/2014/main" id="{F7CB1966-5A7A-4A63-A101-AD5F1B2C3387}"/>
                  </a:ext>
                </a:extLst>
              </p:cNvPr>
              <p:cNvCxnSpPr>
                <a:cxnSpLocks/>
              </p:cNvCxnSpPr>
              <p:nvPr/>
            </p:nvCxnSpPr>
            <p:spPr>
              <a:xfrm>
                <a:off x="15825221" y="10526121"/>
                <a:ext cx="554607"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35" name="Straight Arrow Connector 134">
                <a:extLst>
                  <a:ext uri="{FF2B5EF4-FFF2-40B4-BE49-F238E27FC236}">
                    <a16:creationId xmlns:a16="http://schemas.microsoft.com/office/drawing/2014/main" id="{C304D8F0-612B-468C-9230-03AB46362433}"/>
                  </a:ext>
                </a:extLst>
              </p:cNvPr>
              <p:cNvCxnSpPr>
                <a:cxnSpLocks/>
              </p:cNvCxnSpPr>
              <p:nvPr/>
            </p:nvCxnSpPr>
            <p:spPr>
              <a:xfrm>
                <a:off x="15806392" y="13194437"/>
                <a:ext cx="554607"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grpSp>
        <p:sp>
          <p:nvSpPr>
            <p:cNvPr id="138" name="TextBox 137">
              <a:extLst>
                <a:ext uri="{FF2B5EF4-FFF2-40B4-BE49-F238E27FC236}">
                  <a16:creationId xmlns:a16="http://schemas.microsoft.com/office/drawing/2014/main" id="{5CDD878C-C600-483E-85F2-FEDA2F5FCF78}"/>
                </a:ext>
              </a:extLst>
            </p:cNvPr>
            <p:cNvSpPr txBox="1"/>
            <p:nvPr/>
          </p:nvSpPr>
          <p:spPr>
            <a:xfrm>
              <a:off x="26578610" y="6901924"/>
              <a:ext cx="5078123" cy="1102184"/>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pPr algn="ctr"/>
              <a:r>
                <a:rPr lang="en-US" sz="2800" dirty="0">
                  <a:solidFill>
                    <a:schemeClr val="bg1"/>
                  </a:solidFill>
                </a:rPr>
                <a:t>	</a:t>
              </a:r>
              <a:r>
                <a:rPr lang="en-US" sz="2800" b="1" dirty="0">
                  <a:solidFill>
                    <a:schemeClr val="bg1"/>
                  </a:solidFill>
                </a:rPr>
                <a:t>Alma Dulce Gomez</a:t>
              </a:r>
              <a:endParaRPr lang="en-US" sz="2000" b="1" dirty="0">
                <a:solidFill>
                  <a:schemeClr val="bg1"/>
                </a:solidFill>
              </a:endParaRPr>
            </a:p>
            <a:p>
              <a:pPr algn="ctr"/>
              <a:r>
                <a:rPr lang="en-US" sz="2000" dirty="0">
                  <a:solidFill>
                    <a:schemeClr val="bg1"/>
                  </a:solidFill>
                </a:rPr>
                <a:t>	</a:t>
              </a:r>
              <a:r>
                <a:rPr lang="en-US" sz="1800" b="1" dirty="0">
                  <a:solidFill>
                    <a:schemeClr val="bg1"/>
                  </a:solidFill>
                </a:rPr>
                <a:t>Prj Specialist MTY, MEX </a:t>
              </a:r>
              <a:br>
                <a:rPr lang="en-US" sz="1800" b="1" dirty="0">
                  <a:solidFill>
                    <a:schemeClr val="bg1"/>
                  </a:solidFill>
                </a:rPr>
              </a:br>
              <a:r>
                <a:rPr lang="en-US" sz="1800" b="1" dirty="0">
                  <a:solidFill>
                    <a:schemeClr val="bg1"/>
                  </a:solidFill>
                </a:rPr>
                <a:t>               </a:t>
              </a:r>
              <a:r>
                <a:rPr lang="en-US" sz="1400" dirty="0">
                  <a:solidFill>
                    <a:schemeClr val="bg1"/>
                  </a:solidFill>
                </a:rPr>
                <a:t>Idea Evolution (PP and Power Systems)</a:t>
              </a:r>
              <a:endParaRPr lang="en-US" sz="1800" dirty="0">
                <a:solidFill>
                  <a:schemeClr val="bg1"/>
                </a:solidFill>
              </a:endParaRPr>
            </a:p>
          </p:txBody>
        </p:sp>
        <p:sp>
          <p:nvSpPr>
            <p:cNvPr id="139" name="TextBox 138">
              <a:extLst>
                <a:ext uri="{FF2B5EF4-FFF2-40B4-BE49-F238E27FC236}">
                  <a16:creationId xmlns:a16="http://schemas.microsoft.com/office/drawing/2014/main" id="{C79A8F5B-423B-418F-B065-55C6F755AA27}"/>
                </a:ext>
              </a:extLst>
            </p:cNvPr>
            <p:cNvSpPr txBox="1"/>
            <p:nvPr/>
          </p:nvSpPr>
          <p:spPr>
            <a:xfrm>
              <a:off x="26533805" y="8579146"/>
              <a:ext cx="5192957" cy="1132799"/>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pPr algn="ctr"/>
              <a:r>
                <a:rPr lang="en-US" sz="2400" dirty="0">
                  <a:solidFill>
                    <a:schemeClr val="bg1"/>
                  </a:solidFill>
                </a:rPr>
                <a:t>             </a:t>
              </a:r>
              <a:r>
                <a:rPr lang="en-US" sz="2800" b="1" dirty="0">
                  <a:solidFill>
                    <a:schemeClr val="bg1"/>
                  </a:solidFill>
                </a:rPr>
                <a:t>Sonia Irasema Arzola</a:t>
              </a:r>
              <a:endParaRPr lang="en-US" sz="2400" b="1" dirty="0">
                <a:solidFill>
                  <a:schemeClr val="bg1"/>
                </a:solidFill>
              </a:endParaRPr>
            </a:p>
            <a:p>
              <a:pPr algn="ctr"/>
              <a:r>
                <a:rPr lang="en-US" sz="2000" b="1" dirty="0">
                  <a:solidFill>
                    <a:schemeClr val="bg1"/>
                  </a:solidFill>
                </a:rPr>
                <a:t>	   </a:t>
              </a:r>
              <a:r>
                <a:rPr lang="en-US" sz="1800" b="1" dirty="0">
                  <a:solidFill>
                    <a:schemeClr val="bg1"/>
                  </a:solidFill>
                </a:rPr>
                <a:t>Prj Specialist MTY, MEX</a:t>
              </a:r>
              <a:endParaRPr lang="en-US" sz="2000" b="1" dirty="0">
                <a:solidFill>
                  <a:schemeClr val="bg1"/>
                </a:solidFill>
              </a:endParaRPr>
            </a:p>
            <a:p>
              <a:pPr algn="ctr"/>
              <a:r>
                <a:rPr lang="en-US" sz="2000" dirty="0">
                  <a:solidFill>
                    <a:schemeClr val="bg1"/>
                  </a:solidFill>
                </a:rPr>
                <a:t>	   </a:t>
              </a:r>
              <a:r>
                <a:rPr lang="en-US" sz="1400" dirty="0">
                  <a:solidFill>
                    <a:schemeClr val="bg1"/>
                  </a:solidFill>
                </a:rPr>
                <a:t>Idea Evolution (Industry &amp; Digital Energy)   </a:t>
              </a:r>
              <a:endParaRPr lang="en-US" sz="2000" dirty="0">
                <a:solidFill>
                  <a:schemeClr val="bg1"/>
                </a:solidFill>
              </a:endParaRPr>
            </a:p>
          </p:txBody>
        </p:sp>
        <p:sp>
          <p:nvSpPr>
            <p:cNvPr id="140" name="TextBox 139">
              <a:extLst>
                <a:ext uri="{FF2B5EF4-FFF2-40B4-BE49-F238E27FC236}">
                  <a16:creationId xmlns:a16="http://schemas.microsoft.com/office/drawing/2014/main" id="{EA0D33E3-52B0-4D1B-B7DF-50A5D4DDBC08}"/>
                </a:ext>
              </a:extLst>
            </p:cNvPr>
            <p:cNvSpPr txBox="1"/>
            <p:nvPr/>
          </p:nvSpPr>
          <p:spPr>
            <a:xfrm>
              <a:off x="20211775" y="6918569"/>
              <a:ext cx="5429076" cy="1194032"/>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pPr algn="ctr"/>
              <a:r>
                <a:rPr lang="en-US" sz="2800" b="1" dirty="0">
                  <a:solidFill>
                    <a:schemeClr val="bg1"/>
                  </a:solidFill>
                </a:rPr>
                <a:t>Andres Chapa</a:t>
              </a:r>
            </a:p>
            <a:p>
              <a:pPr algn="ctr"/>
              <a:r>
                <a:rPr lang="en-US" sz="2400" dirty="0">
                  <a:solidFill>
                    <a:schemeClr val="bg1"/>
                  </a:solidFill>
                </a:rPr>
                <a:t>     </a:t>
              </a:r>
              <a:r>
                <a:rPr lang="en-US" sz="2000" b="1" dirty="0">
                  <a:solidFill>
                    <a:schemeClr val="bg1"/>
                  </a:solidFill>
                </a:rPr>
                <a:t>Prj Specialist MTY, MEX </a:t>
              </a:r>
            </a:p>
            <a:p>
              <a:pPr algn="ctr"/>
              <a:r>
                <a:rPr lang="en-US" sz="2000" dirty="0">
                  <a:solidFill>
                    <a:schemeClr val="bg1"/>
                  </a:solidFill>
                </a:rPr>
                <a:t>           </a:t>
              </a:r>
              <a:r>
                <a:rPr lang="en-US" sz="1600" dirty="0">
                  <a:solidFill>
                    <a:schemeClr val="bg1"/>
                  </a:solidFill>
                </a:rPr>
                <a:t>   Idea Evolution (Digital Energy &amp; PP)</a:t>
              </a:r>
              <a:endParaRPr lang="en-US" sz="2000" dirty="0">
                <a:solidFill>
                  <a:schemeClr val="bg1"/>
                </a:solidFill>
              </a:endParaRPr>
            </a:p>
          </p:txBody>
        </p:sp>
        <p:sp>
          <p:nvSpPr>
            <p:cNvPr id="148" name="TextBox 147">
              <a:extLst>
                <a:ext uri="{FF2B5EF4-FFF2-40B4-BE49-F238E27FC236}">
                  <a16:creationId xmlns:a16="http://schemas.microsoft.com/office/drawing/2014/main" id="{0F5A01E0-B25D-4CBD-9F5E-1C579ED84D5C}"/>
                </a:ext>
              </a:extLst>
            </p:cNvPr>
            <p:cNvSpPr txBox="1"/>
            <p:nvPr/>
          </p:nvSpPr>
          <p:spPr>
            <a:xfrm>
              <a:off x="20345002" y="10729042"/>
              <a:ext cx="5191677" cy="1132799"/>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pPr algn="ctr"/>
              <a:r>
                <a:rPr lang="en-US" sz="2800" b="1" dirty="0">
                  <a:solidFill>
                    <a:schemeClr val="bg1"/>
                  </a:solidFill>
                </a:rPr>
                <a:t>         Raul Raygoza</a:t>
              </a:r>
            </a:p>
            <a:p>
              <a:pPr algn="ctr"/>
              <a:r>
                <a:rPr lang="en-US" sz="2000" b="1" dirty="0">
                  <a:solidFill>
                    <a:schemeClr val="bg1"/>
                  </a:solidFill>
                </a:rPr>
                <a:t>           </a:t>
              </a:r>
              <a:r>
                <a:rPr lang="en-US" sz="1800" b="1" dirty="0">
                  <a:solidFill>
                    <a:schemeClr val="bg1"/>
                  </a:solidFill>
                </a:rPr>
                <a:t>Prj Specialist MTY, MEX</a:t>
              </a:r>
              <a:endParaRPr lang="en-US" sz="2000" b="1" dirty="0">
                <a:solidFill>
                  <a:schemeClr val="bg1"/>
                </a:solidFill>
              </a:endParaRPr>
            </a:p>
            <a:p>
              <a:pPr algn="ctr"/>
              <a:r>
                <a:rPr lang="en-US" sz="2000" dirty="0">
                  <a:solidFill>
                    <a:schemeClr val="bg1"/>
                  </a:solidFill>
                </a:rPr>
                <a:t>          </a:t>
              </a:r>
              <a:r>
                <a:rPr lang="en-US" sz="1200" dirty="0">
                  <a:solidFill>
                    <a:schemeClr val="bg1"/>
                  </a:solidFill>
                </a:rPr>
                <a:t> Idea Evolution (Power Systems, Home &amp; Distriution)</a:t>
              </a:r>
              <a:endParaRPr lang="en-US" sz="2000" dirty="0">
                <a:solidFill>
                  <a:schemeClr val="bg1"/>
                </a:solidFill>
              </a:endParaRPr>
            </a:p>
          </p:txBody>
        </p:sp>
        <p:sp>
          <p:nvSpPr>
            <p:cNvPr id="149" name="Oval 148">
              <a:extLst>
                <a:ext uri="{FF2B5EF4-FFF2-40B4-BE49-F238E27FC236}">
                  <a16:creationId xmlns:a16="http://schemas.microsoft.com/office/drawing/2014/main" id="{AD821C9C-1B66-4779-8C69-E14322CCE861}"/>
                </a:ext>
              </a:extLst>
            </p:cNvPr>
            <p:cNvSpPr/>
            <p:nvPr/>
          </p:nvSpPr>
          <p:spPr>
            <a:xfrm>
              <a:off x="19860539" y="10580057"/>
              <a:ext cx="1616321" cy="1434668"/>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600" dirty="0"/>
            </a:p>
          </p:txBody>
        </p:sp>
        <p:grpSp>
          <p:nvGrpSpPr>
            <p:cNvPr id="153" name="Group 152">
              <a:extLst>
                <a:ext uri="{FF2B5EF4-FFF2-40B4-BE49-F238E27FC236}">
                  <a16:creationId xmlns:a16="http://schemas.microsoft.com/office/drawing/2014/main" id="{01A88B2A-6BDE-40B4-AE92-468DDCF83D3E}"/>
                </a:ext>
              </a:extLst>
            </p:cNvPr>
            <p:cNvGrpSpPr/>
            <p:nvPr/>
          </p:nvGrpSpPr>
          <p:grpSpPr>
            <a:xfrm>
              <a:off x="25802922" y="6660077"/>
              <a:ext cx="474296" cy="6169722"/>
              <a:chOff x="15768868" y="6330576"/>
              <a:chExt cx="592131" cy="8557255"/>
            </a:xfrm>
          </p:grpSpPr>
          <p:cxnSp>
            <p:nvCxnSpPr>
              <p:cNvPr id="154" name="Straight Connector 153">
                <a:extLst>
                  <a:ext uri="{FF2B5EF4-FFF2-40B4-BE49-F238E27FC236}">
                    <a16:creationId xmlns:a16="http://schemas.microsoft.com/office/drawing/2014/main" id="{726D07A9-BE49-4A23-B6D5-4D77C6F16314}"/>
                  </a:ext>
                </a:extLst>
              </p:cNvPr>
              <p:cNvCxnSpPr>
                <a:cxnSpLocks/>
              </p:cNvCxnSpPr>
              <p:nvPr/>
            </p:nvCxnSpPr>
            <p:spPr>
              <a:xfrm>
                <a:off x="15776100" y="6330576"/>
                <a:ext cx="911" cy="8557255"/>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55" name="Straight Arrow Connector 154">
                <a:extLst>
                  <a:ext uri="{FF2B5EF4-FFF2-40B4-BE49-F238E27FC236}">
                    <a16:creationId xmlns:a16="http://schemas.microsoft.com/office/drawing/2014/main" id="{0BFE1410-0E2B-4AC7-BE02-5D56C21045EE}"/>
                  </a:ext>
                </a:extLst>
              </p:cNvPr>
              <p:cNvCxnSpPr>
                <a:cxnSpLocks/>
              </p:cNvCxnSpPr>
              <p:nvPr/>
            </p:nvCxnSpPr>
            <p:spPr>
              <a:xfrm>
                <a:off x="15777012" y="7339769"/>
                <a:ext cx="554607"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56" name="Straight Arrow Connector 155">
                <a:extLst>
                  <a:ext uri="{FF2B5EF4-FFF2-40B4-BE49-F238E27FC236}">
                    <a16:creationId xmlns:a16="http://schemas.microsoft.com/office/drawing/2014/main" id="{1BCC03C1-9335-4AFA-BF6F-C88096DF10D9}"/>
                  </a:ext>
                </a:extLst>
              </p:cNvPr>
              <p:cNvCxnSpPr>
                <a:cxnSpLocks/>
              </p:cNvCxnSpPr>
              <p:nvPr/>
            </p:nvCxnSpPr>
            <p:spPr>
              <a:xfrm>
                <a:off x="15768868" y="9850106"/>
                <a:ext cx="554607"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57" name="Straight Arrow Connector 156">
                <a:extLst>
                  <a:ext uri="{FF2B5EF4-FFF2-40B4-BE49-F238E27FC236}">
                    <a16:creationId xmlns:a16="http://schemas.microsoft.com/office/drawing/2014/main" id="{374FEC91-B501-43DD-AD74-26FC5DA09FAF}"/>
                  </a:ext>
                </a:extLst>
              </p:cNvPr>
              <p:cNvCxnSpPr>
                <a:cxnSpLocks/>
              </p:cNvCxnSpPr>
              <p:nvPr/>
            </p:nvCxnSpPr>
            <p:spPr>
              <a:xfrm>
                <a:off x="15806392" y="12373729"/>
                <a:ext cx="554607"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grpSp>
        <p:cxnSp>
          <p:nvCxnSpPr>
            <p:cNvPr id="158" name="Straight Connector 157">
              <a:extLst>
                <a:ext uri="{FF2B5EF4-FFF2-40B4-BE49-F238E27FC236}">
                  <a16:creationId xmlns:a16="http://schemas.microsoft.com/office/drawing/2014/main" id="{07CF5605-B64B-4375-B3FC-12DD096095CC}"/>
                </a:ext>
              </a:extLst>
            </p:cNvPr>
            <p:cNvCxnSpPr>
              <a:cxnSpLocks/>
            </p:cNvCxnSpPr>
            <p:nvPr/>
          </p:nvCxnSpPr>
          <p:spPr>
            <a:xfrm>
              <a:off x="19233604" y="6572616"/>
              <a:ext cx="12770396" cy="0"/>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pic>
          <p:nvPicPr>
            <p:cNvPr id="142" name="Picture 141">
              <a:extLst>
                <a:ext uri="{FF2B5EF4-FFF2-40B4-BE49-F238E27FC236}">
                  <a16:creationId xmlns:a16="http://schemas.microsoft.com/office/drawing/2014/main" id="{9F389EF1-04B2-42D4-93D3-07D4080F3C16}"/>
                </a:ext>
              </a:extLst>
            </p:cNvPr>
            <p:cNvPicPr>
              <a:picLocks noChangeAspect="1"/>
            </p:cNvPicPr>
            <p:nvPr/>
          </p:nvPicPr>
          <p:blipFill>
            <a:blip r:embed="rId10"/>
            <a:stretch>
              <a:fillRect/>
            </a:stretch>
          </p:blipFill>
          <p:spPr>
            <a:xfrm>
              <a:off x="26277218" y="6668930"/>
              <a:ext cx="1607386" cy="1543977"/>
            </a:xfrm>
            <a:prstGeom prst="ellipse">
              <a:avLst/>
            </a:prstGeom>
            <a:ln w="12700" cap="rnd">
              <a:solidFill>
                <a:schemeClr val="bg1"/>
              </a:solidFill>
              <a:prstDash val="solid"/>
            </a:ln>
            <a:effectLst/>
          </p:spPr>
        </p:pic>
        <p:pic>
          <p:nvPicPr>
            <p:cNvPr id="144" name="Picture 143">
              <a:extLst>
                <a:ext uri="{FF2B5EF4-FFF2-40B4-BE49-F238E27FC236}">
                  <a16:creationId xmlns:a16="http://schemas.microsoft.com/office/drawing/2014/main" id="{073FA718-9477-4FD0-96E4-ED171DEA36E1}"/>
                </a:ext>
              </a:extLst>
            </p:cNvPr>
            <p:cNvPicPr>
              <a:picLocks noChangeAspect="1"/>
            </p:cNvPicPr>
            <p:nvPr/>
          </p:nvPicPr>
          <p:blipFill rotWithShape="1">
            <a:blip r:embed="rId11"/>
            <a:srcRect l="2842" r="-1"/>
            <a:stretch/>
          </p:blipFill>
          <p:spPr>
            <a:xfrm>
              <a:off x="19827433" y="6771228"/>
              <a:ext cx="1637739" cy="1572217"/>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pic>
          <p:nvPicPr>
            <p:cNvPr id="152" name="Picture 151">
              <a:extLst>
                <a:ext uri="{FF2B5EF4-FFF2-40B4-BE49-F238E27FC236}">
                  <a16:creationId xmlns:a16="http://schemas.microsoft.com/office/drawing/2014/main" id="{3A3416DC-5F84-4BD3-A552-C63804D091E7}"/>
                </a:ext>
              </a:extLst>
            </p:cNvPr>
            <p:cNvPicPr>
              <a:picLocks noChangeAspect="1"/>
            </p:cNvPicPr>
            <p:nvPr/>
          </p:nvPicPr>
          <p:blipFill>
            <a:blip r:embed="rId12"/>
            <a:stretch>
              <a:fillRect/>
            </a:stretch>
          </p:blipFill>
          <p:spPr>
            <a:xfrm>
              <a:off x="19903814" y="10614012"/>
              <a:ext cx="1573046" cy="1376585"/>
            </a:xfrm>
            <a:prstGeom prst="ellipse">
              <a:avLst/>
            </a:prstGeom>
            <a:ln w="12700" cap="rnd">
              <a:solidFill>
                <a:srgbClr val="C8C6BD"/>
              </a:solidFill>
              <a:prstDash val="solid"/>
            </a:ln>
            <a:effectLst/>
          </p:spPr>
        </p:pic>
        <p:grpSp>
          <p:nvGrpSpPr>
            <p:cNvPr id="72" name="Group 71">
              <a:extLst>
                <a:ext uri="{FF2B5EF4-FFF2-40B4-BE49-F238E27FC236}">
                  <a16:creationId xmlns:a16="http://schemas.microsoft.com/office/drawing/2014/main" id="{A36AAD8D-17A3-4DF5-AEE3-78ECF2AEBD23}"/>
                </a:ext>
              </a:extLst>
            </p:cNvPr>
            <p:cNvGrpSpPr/>
            <p:nvPr/>
          </p:nvGrpSpPr>
          <p:grpSpPr>
            <a:xfrm>
              <a:off x="19862887" y="8684134"/>
              <a:ext cx="5777233" cy="1723680"/>
              <a:chOff x="13563085" y="8672551"/>
              <a:chExt cx="5686632" cy="1732770"/>
            </a:xfrm>
          </p:grpSpPr>
          <p:sp>
            <p:nvSpPr>
              <p:cNvPr id="141" name="TextBox 140">
                <a:extLst>
                  <a:ext uri="{FF2B5EF4-FFF2-40B4-BE49-F238E27FC236}">
                    <a16:creationId xmlns:a16="http://schemas.microsoft.com/office/drawing/2014/main" id="{643320B0-4B7D-4748-9AF8-330545EDCD16}"/>
                  </a:ext>
                </a:extLst>
              </p:cNvPr>
              <p:cNvSpPr txBox="1"/>
              <p:nvPr/>
            </p:nvSpPr>
            <p:spPr>
              <a:xfrm>
                <a:off x="13920183" y="8801148"/>
                <a:ext cx="5329534" cy="1200329"/>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pPr algn="ctr"/>
                <a:r>
                  <a:rPr lang="en-US" sz="2800" b="1" dirty="0">
                    <a:solidFill>
                      <a:schemeClr val="bg1"/>
                    </a:solidFill>
                  </a:rPr>
                  <a:t>          Salma Elisa Arteaga</a:t>
                </a:r>
                <a:endParaRPr lang="en-US" sz="2000" b="1" dirty="0">
                  <a:solidFill>
                    <a:schemeClr val="bg1"/>
                  </a:solidFill>
                </a:endParaRPr>
              </a:p>
              <a:p>
                <a:r>
                  <a:rPr lang="en-US" sz="2400" b="1" dirty="0">
                    <a:solidFill>
                      <a:schemeClr val="bg1"/>
                    </a:solidFill>
                  </a:rPr>
                  <a:t>	</a:t>
                </a:r>
                <a:r>
                  <a:rPr lang="en-US" sz="2000" b="1" dirty="0">
                    <a:solidFill>
                      <a:schemeClr val="bg1"/>
                    </a:solidFill>
                  </a:rPr>
                  <a:t>  </a:t>
                </a:r>
                <a:r>
                  <a:rPr lang="en-US" sz="1800" b="1" dirty="0">
                    <a:solidFill>
                      <a:schemeClr val="bg1"/>
                    </a:solidFill>
                  </a:rPr>
                  <a:t>Prj Specialist MTY, MEX</a:t>
                </a:r>
                <a:endParaRPr lang="en-US" sz="2000" b="1" dirty="0">
                  <a:solidFill>
                    <a:schemeClr val="bg1"/>
                  </a:solidFill>
                </a:endParaRPr>
              </a:p>
              <a:p>
                <a:r>
                  <a:rPr lang="en-US" sz="2000" dirty="0">
                    <a:solidFill>
                      <a:schemeClr val="bg1"/>
                    </a:solidFill>
                  </a:rPr>
                  <a:t>	</a:t>
                </a:r>
                <a:r>
                  <a:rPr lang="en-US" sz="1400" dirty="0">
                    <a:solidFill>
                      <a:schemeClr val="bg1"/>
                    </a:solidFill>
                  </a:rPr>
                  <a:t> Idea Evolution (Home &amp; Distribution</a:t>
                </a:r>
                <a:r>
                  <a:rPr lang="en-US" sz="1600" dirty="0">
                    <a:solidFill>
                      <a:schemeClr val="bg1"/>
                    </a:solidFill>
                  </a:rPr>
                  <a:t>, PP)</a:t>
                </a:r>
                <a:endParaRPr lang="en-US" sz="2400" dirty="0">
                  <a:solidFill>
                    <a:schemeClr val="bg1"/>
                  </a:solidFill>
                </a:endParaRPr>
              </a:p>
            </p:txBody>
          </p:sp>
          <p:pic>
            <p:nvPicPr>
              <p:cNvPr id="74" name="Picture 73">
                <a:extLst>
                  <a:ext uri="{FF2B5EF4-FFF2-40B4-BE49-F238E27FC236}">
                    <a16:creationId xmlns:a16="http://schemas.microsoft.com/office/drawing/2014/main" id="{AEA9B676-30A9-4915-AFF0-52EAA62E4473}"/>
                  </a:ext>
                </a:extLst>
              </p:cNvPr>
              <p:cNvPicPr>
                <a:picLocks noChangeAspect="1"/>
              </p:cNvPicPr>
              <p:nvPr/>
            </p:nvPicPr>
            <p:blipFill>
              <a:blip r:embed="rId13"/>
              <a:stretch>
                <a:fillRect/>
              </a:stretch>
            </p:blipFill>
            <p:spPr>
              <a:xfrm>
                <a:off x="13563085" y="8672551"/>
                <a:ext cx="1590974" cy="1732770"/>
              </a:xfrm>
              <a:prstGeom prst="ellipse">
                <a:avLst/>
              </a:prstGeom>
              <a:ln>
                <a:solidFill>
                  <a:schemeClr val="accent1"/>
                </a:solidFill>
              </a:ln>
            </p:spPr>
          </p:pic>
        </p:grpSp>
        <p:pic>
          <p:nvPicPr>
            <p:cNvPr id="75" name="Picture 74">
              <a:extLst>
                <a:ext uri="{FF2B5EF4-FFF2-40B4-BE49-F238E27FC236}">
                  <a16:creationId xmlns:a16="http://schemas.microsoft.com/office/drawing/2014/main" id="{3B9E4C78-B2A0-4EEB-8F5B-6333BCE4EB4B}"/>
                </a:ext>
              </a:extLst>
            </p:cNvPr>
            <p:cNvPicPr>
              <a:picLocks noChangeAspect="1"/>
            </p:cNvPicPr>
            <p:nvPr/>
          </p:nvPicPr>
          <p:blipFill rotWithShape="1">
            <a:blip r:embed="rId14"/>
            <a:srcRect l="8650" t="74728" r="88473" b="14315"/>
            <a:stretch/>
          </p:blipFill>
          <p:spPr>
            <a:xfrm>
              <a:off x="26238918" y="8434754"/>
              <a:ext cx="1461982" cy="1471480"/>
            </a:xfrm>
            <a:prstGeom prst="ellipse">
              <a:avLst/>
            </a:prstGeom>
          </p:spPr>
        </p:pic>
        <p:sp>
          <p:nvSpPr>
            <p:cNvPr id="85" name="TextBox 84">
              <a:extLst>
                <a:ext uri="{FF2B5EF4-FFF2-40B4-BE49-F238E27FC236}">
                  <a16:creationId xmlns:a16="http://schemas.microsoft.com/office/drawing/2014/main" id="{F9A8C572-F0C1-4791-AD94-22F2E5798F27}"/>
                </a:ext>
              </a:extLst>
            </p:cNvPr>
            <p:cNvSpPr txBox="1"/>
            <p:nvPr/>
          </p:nvSpPr>
          <p:spPr>
            <a:xfrm>
              <a:off x="27104440" y="10473267"/>
              <a:ext cx="4564416" cy="1010335"/>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defRPr sz="900" b="1">
                  <a:solidFill>
                    <a:schemeClr val="bg1"/>
                  </a:solidFill>
                </a:defRPr>
              </a:lvl1pPr>
            </a:lstStyle>
            <a:p>
              <a:pPr algn="ctr"/>
              <a:r>
                <a:rPr lang="en-US" sz="1100" dirty="0"/>
                <a:t>        </a:t>
              </a:r>
              <a:r>
                <a:rPr lang="en-US" dirty="0"/>
                <a:t> </a:t>
              </a:r>
              <a:r>
                <a:rPr lang="en-US" sz="2800" dirty="0"/>
                <a:t>Stephany Carrillo</a:t>
              </a:r>
              <a:endParaRPr lang="en-US" sz="2400" dirty="0"/>
            </a:p>
            <a:p>
              <a:pPr algn="ctr"/>
              <a:r>
                <a:rPr lang="en-US" dirty="0"/>
                <a:t>           </a:t>
              </a:r>
              <a:r>
                <a:rPr lang="en-US" sz="1800" dirty="0"/>
                <a:t>PS MTY, MEX </a:t>
              </a:r>
            </a:p>
            <a:p>
              <a:pPr algn="ctr"/>
              <a:r>
                <a:rPr lang="es-MX" sz="1400" b="0" dirty="0"/>
                <a:t>   P</a:t>
              </a:r>
              <a:r>
                <a:rPr lang="en-US" sz="1400" b="0" dirty="0"/>
                <a:t>roject Specialist Intern</a:t>
              </a:r>
            </a:p>
          </p:txBody>
        </p:sp>
        <p:pic>
          <p:nvPicPr>
            <p:cNvPr id="94" name="Picture 93">
              <a:extLst>
                <a:ext uri="{FF2B5EF4-FFF2-40B4-BE49-F238E27FC236}">
                  <a16:creationId xmlns:a16="http://schemas.microsoft.com/office/drawing/2014/main" id="{E8039B8A-CF56-4A3E-AAE3-2670B63714D6}"/>
                </a:ext>
              </a:extLst>
            </p:cNvPr>
            <p:cNvPicPr>
              <a:picLocks noChangeAspect="1"/>
            </p:cNvPicPr>
            <p:nvPr/>
          </p:nvPicPr>
          <p:blipFill>
            <a:blip r:embed="rId15" cstate="email">
              <a:extLst>
                <a:ext uri="{28A0092B-C50C-407E-A947-70E740481C1C}">
                  <a14:useLocalDpi xmlns:a14="http://schemas.microsoft.com/office/drawing/2010/main" val="0"/>
                </a:ext>
              </a:extLst>
            </a:blip>
            <a:stretch>
              <a:fillRect/>
            </a:stretch>
          </p:blipFill>
          <p:spPr>
            <a:xfrm>
              <a:off x="26401176" y="11961151"/>
              <a:ext cx="1782642" cy="1698928"/>
            </a:xfrm>
            <a:prstGeom prst="ellipse">
              <a:avLst/>
            </a:prstGeom>
          </p:spPr>
        </p:pic>
        <p:pic>
          <p:nvPicPr>
            <p:cNvPr id="95" name="Picture 94">
              <a:extLst>
                <a:ext uri="{FF2B5EF4-FFF2-40B4-BE49-F238E27FC236}">
                  <a16:creationId xmlns:a16="http://schemas.microsoft.com/office/drawing/2014/main" id="{547601F1-DD4F-4EBC-9F3B-E979497F9B9E}"/>
                </a:ext>
              </a:extLst>
            </p:cNvPr>
            <p:cNvPicPr>
              <a:picLocks noChangeAspect="1"/>
            </p:cNvPicPr>
            <p:nvPr/>
          </p:nvPicPr>
          <p:blipFill rotWithShape="1">
            <a:blip r:embed="rId16" cstate="email">
              <a:extLst>
                <a:ext uri="{28A0092B-C50C-407E-A947-70E740481C1C}">
                  <a14:useLocalDpi xmlns:a14="http://schemas.microsoft.com/office/drawing/2010/main" val="0"/>
                </a:ext>
              </a:extLst>
            </a:blip>
            <a:srcRect t="13060" b="12099"/>
            <a:stretch/>
          </p:blipFill>
          <p:spPr>
            <a:xfrm>
              <a:off x="26381780" y="10155639"/>
              <a:ext cx="1609663" cy="1615071"/>
            </a:xfrm>
            <a:prstGeom prst="ellipse">
              <a:avLst/>
            </a:prstGeom>
          </p:spPr>
        </p:pic>
        <p:grpSp>
          <p:nvGrpSpPr>
            <p:cNvPr id="71" name="Group 70">
              <a:extLst>
                <a:ext uri="{FF2B5EF4-FFF2-40B4-BE49-F238E27FC236}">
                  <a16:creationId xmlns:a16="http://schemas.microsoft.com/office/drawing/2014/main" id="{85669E8D-4365-480A-B483-3D5BFE608067}"/>
                </a:ext>
              </a:extLst>
            </p:cNvPr>
            <p:cNvGrpSpPr/>
            <p:nvPr/>
          </p:nvGrpSpPr>
          <p:grpSpPr>
            <a:xfrm>
              <a:off x="19903815" y="12183069"/>
              <a:ext cx="5620184" cy="1356437"/>
              <a:chOff x="13603369" y="12189936"/>
              <a:chExt cx="5532046" cy="1363590"/>
            </a:xfrm>
          </p:grpSpPr>
          <p:sp>
            <p:nvSpPr>
              <p:cNvPr id="96" name="TextBox 95">
                <a:extLst>
                  <a:ext uri="{FF2B5EF4-FFF2-40B4-BE49-F238E27FC236}">
                    <a16:creationId xmlns:a16="http://schemas.microsoft.com/office/drawing/2014/main" id="{E64726F4-85E3-4B0C-A45A-E08F49CA0350}"/>
                  </a:ext>
                </a:extLst>
              </p:cNvPr>
              <p:cNvSpPr txBox="1"/>
              <p:nvPr/>
            </p:nvSpPr>
            <p:spPr>
              <a:xfrm>
                <a:off x="14019093" y="12285822"/>
                <a:ext cx="5116322" cy="1085653"/>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pPr algn="ctr"/>
                <a:r>
                  <a:rPr lang="en-US" sz="3600" dirty="0">
                    <a:solidFill>
                      <a:schemeClr val="bg1"/>
                    </a:solidFill>
                  </a:rPr>
                  <a:t> </a:t>
                </a:r>
                <a:r>
                  <a:rPr lang="en-US" sz="2800" b="1" dirty="0">
                    <a:solidFill>
                      <a:schemeClr val="bg1"/>
                    </a:solidFill>
                  </a:rPr>
                  <a:t>Open Position</a:t>
                </a:r>
                <a:endParaRPr lang="en-US" sz="2000" b="1" dirty="0">
                  <a:solidFill>
                    <a:schemeClr val="bg1"/>
                  </a:solidFill>
                </a:endParaRPr>
              </a:p>
              <a:p>
                <a:pPr algn="ctr"/>
                <a:r>
                  <a:rPr lang="en-US" sz="2000" b="1" dirty="0">
                    <a:solidFill>
                      <a:schemeClr val="bg1"/>
                    </a:solidFill>
                  </a:rPr>
                  <a:t>Prj Specialist MTY, MEX</a:t>
                </a:r>
              </a:p>
              <a:p>
                <a:pPr algn="ctr"/>
                <a:r>
                  <a:rPr lang="en-US" sz="2000" dirty="0">
                    <a:solidFill>
                      <a:schemeClr val="bg1"/>
                    </a:solidFill>
                  </a:rPr>
                  <a:t> </a:t>
                </a:r>
                <a:endParaRPr lang="en-US" sz="1800" dirty="0">
                  <a:solidFill>
                    <a:schemeClr val="bg1"/>
                  </a:solidFill>
                </a:endParaRPr>
              </a:p>
            </p:txBody>
          </p:sp>
          <p:sp>
            <p:nvSpPr>
              <p:cNvPr id="88" name="Oval 87">
                <a:extLst>
                  <a:ext uri="{FF2B5EF4-FFF2-40B4-BE49-F238E27FC236}">
                    <a16:creationId xmlns:a16="http://schemas.microsoft.com/office/drawing/2014/main" id="{C04A64BE-C642-4719-9367-F0EA15BCC9E1}"/>
                  </a:ext>
                </a:extLst>
              </p:cNvPr>
              <p:cNvSpPr/>
              <p:nvPr/>
            </p:nvSpPr>
            <p:spPr>
              <a:xfrm>
                <a:off x="13603369" y="12189936"/>
                <a:ext cx="1368097" cy="1363590"/>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90" name="Picture 89">
                <a:extLst>
                  <a:ext uri="{FF2B5EF4-FFF2-40B4-BE49-F238E27FC236}">
                    <a16:creationId xmlns:a16="http://schemas.microsoft.com/office/drawing/2014/main" id="{B90CAA9D-6E32-4139-B4DB-EC505ADEBB4B}"/>
                  </a:ext>
                </a:extLst>
              </p:cNvPr>
              <p:cNvPicPr>
                <a:picLocks noChangeAspect="1"/>
              </p:cNvPicPr>
              <p:nvPr/>
            </p:nvPicPr>
            <p:blipFill>
              <a:blip r:embed="rId17" cstate="email">
                <a:extLst>
                  <a:ext uri="{28A0092B-C50C-407E-A947-70E740481C1C}">
                    <a14:useLocalDpi xmlns:a14="http://schemas.microsoft.com/office/drawing/2010/main" val="0"/>
                  </a:ext>
                </a:extLst>
              </a:blip>
              <a:stretch>
                <a:fillRect/>
              </a:stretch>
            </p:blipFill>
            <p:spPr>
              <a:xfrm>
                <a:off x="13913177" y="12363000"/>
                <a:ext cx="802168" cy="930517"/>
              </a:xfrm>
              <a:prstGeom prst="rect">
                <a:avLst/>
              </a:prstGeom>
            </p:spPr>
          </p:pic>
        </p:grpSp>
      </p:grpSp>
      <p:grpSp>
        <p:nvGrpSpPr>
          <p:cNvPr id="243" name="Group 242">
            <a:extLst>
              <a:ext uri="{FF2B5EF4-FFF2-40B4-BE49-F238E27FC236}">
                <a16:creationId xmlns:a16="http://schemas.microsoft.com/office/drawing/2014/main" id="{3CBD39CC-8E76-4DDF-AA96-30CAE2B8239D}"/>
              </a:ext>
            </a:extLst>
          </p:cNvPr>
          <p:cNvGrpSpPr/>
          <p:nvPr/>
        </p:nvGrpSpPr>
        <p:grpSpPr>
          <a:xfrm>
            <a:off x="23114951" y="4562068"/>
            <a:ext cx="6299238" cy="1757817"/>
            <a:chOff x="23132518" y="4615841"/>
            <a:chExt cx="6299238" cy="1757817"/>
          </a:xfrm>
        </p:grpSpPr>
        <p:cxnSp>
          <p:nvCxnSpPr>
            <p:cNvPr id="164" name="Straight Arrow Connector 163">
              <a:extLst>
                <a:ext uri="{FF2B5EF4-FFF2-40B4-BE49-F238E27FC236}">
                  <a16:creationId xmlns:a16="http://schemas.microsoft.com/office/drawing/2014/main" id="{99A9AA4C-C1B0-4CA4-9828-DA9F163DABCA}"/>
                </a:ext>
              </a:extLst>
            </p:cNvPr>
            <p:cNvCxnSpPr>
              <a:cxnSpLocks/>
            </p:cNvCxnSpPr>
            <p:nvPr/>
          </p:nvCxnSpPr>
          <p:spPr>
            <a:xfrm flipH="1">
              <a:off x="25949717" y="5743424"/>
              <a:ext cx="1" cy="630234"/>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02" name="Straight Arrow Connector 101">
              <a:extLst>
                <a:ext uri="{FF2B5EF4-FFF2-40B4-BE49-F238E27FC236}">
                  <a16:creationId xmlns:a16="http://schemas.microsoft.com/office/drawing/2014/main" id="{1097A84C-7CD4-4D80-ACEF-A0CB1E88A605}"/>
                </a:ext>
              </a:extLst>
            </p:cNvPr>
            <p:cNvCxnSpPr>
              <a:cxnSpLocks/>
            </p:cNvCxnSpPr>
            <p:nvPr/>
          </p:nvCxnSpPr>
          <p:spPr>
            <a:xfrm>
              <a:off x="26378875" y="4615841"/>
              <a:ext cx="0" cy="51744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113" name="Rectangle 112">
              <a:extLst>
                <a:ext uri="{FF2B5EF4-FFF2-40B4-BE49-F238E27FC236}">
                  <a16:creationId xmlns:a16="http://schemas.microsoft.com/office/drawing/2014/main" id="{79CFD41F-8583-4162-8DE9-F7490A9BA425}"/>
                </a:ext>
              </a:extLst>
            </p:cNvPr>
            <p:cNvSpPr/>
            <p:nvPr/>
          </p:nvSpPr>
          <p:spPr>
            <a:xfrm>
              <a:off x="23132518" y="5157855"/>
              <a:ext cx="6299238" cy="584775"/>
            </a:xfrm>
            <a:prstGeom prst="rect">
              <a:avLst/>
            </a:prstGeom>
            <a:solidFill>
              <a:schemeClr val="accent2">
                <a:lumMod val="75000"/>
              </a:schemeClr>
            </a:solidFill>
            <a:ln>
              <a:solidFill>
                <a:schemeClr val="bg1"/>
              </a:solidFill>
            </a:ln>
            <a:effectLst>
              <a:outerShdw blurRad="50800" dist="38100" dir="2700000" algn="tl" rotWithShape="0">
                <a:prstClr val="black">
                  <a:alpha val="40000"/>
                </a:prstClr>
              </a:outerShdw>
            </a:effectLst>
            <a:scene3d>
              <a:camera prst="orthographicFront"/>
              <a:lightRig rig="threePt" dir="t"/>
            </a:scene3d>
            <a:sp3d>
              <a:bevelT/>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3200" b="1" dirty="0">
                  <a:solidFill>
                    <a:schemeClr val="bg1"/>
                  </a:solidFill>
                </a:rPr>
                <a:t>Idea Evolution</a:t>
              </a:r>
            </a:p>
          </p:txBody>
        </p:sp>
      </p:grpSp>
      <p:grpSp>
        <p:nvGrpSpPr>
          <p:cNvPr id="251" name="Group 250">
            <a:extLst>
              <a:ext uri="{FF2B5EF4-FFF2-40B4-BE49-F238E27FC236}">
                <a16:creationId xmlns:a16="http://schemas.microsoft.com/office/drawing/2014/main" id="{F3226514-DB31-4250-A6CE-37AF7F6C27D7}"/>
              </a:ext>
            </a:extLst>
          </p:cNvPr>
          <p:cNvGrpSpPr/>
          <p:nvPr/>
        </p:nvGrpSpPr>
        <p:grpSpPr>
          <a:xfrm>
            <a:off x="12018998" y="6474089"/>
            <a:ext cx="6519574" cy="6435958"/>
            <a:chOff x="11821286" y="6474089"/>
            <a:chExt cx="6519574" cy="6435958"/>
          </a:xfrm>
        </p:grpSpPr>
        <p:grpSp>
          <p:nvGrpSpPr>
            <p:cNvPr id="129" name="Group 128">
              <a:extLst>
                <a:ext uri="{FF2B5EF4-FFF2-40B4-BE49-F238E27FC236}">
                  <a16:creationId xmlns:a16="http://schemas.microsoft.com/office/drawing/2014/main" id="{B249A81A-5378-445E-8F5E-A4559C7C744C}"/>
                </a:ext>
              </a:extLst>
            </p:cNvPr>
            <p:cNvGrpSpPr/>
            <p:nvPr/>
          </p:nvGrpSpPr>
          <p:grpSpPr>
            <a:xfrm>
              <a:off x="12312959" y="6857910"/>
              <a:ext cx="6027901" cy="6052137"/>
              <a:chOff x="12856384" y="6634693"/>
              <a:chExt cx="6027901" cy="6052137"/>
            </a:xfrm>
          </p:grpSpPr>
          <p:grpSp>
            <p:nvGrpSpPr>
              <p:cNvPr id="159" name="Group 158">
                <a:extLst>
                  <a:ext uri="{FF2B5EF4-FFF2-40B4-BE49-F238E27FC236}">
                    <a16:creationId xmlns:a16="http://schemas.microsoft.com/office/drawing/2014/main" id="{19323305-861A-4051-8F88-CE2C8C2D5D60}"/>
                  </a:ext>
                </a:extLst>
              </p:cNvPr>
              <p:cNvGrpSpPr/>
              <p:nvPr/>
            </p:nvGrpSpPr>
            <p:grpSpPr>
              <a:xfrm>
                <a:off x="12921944" y="10915204"/>
                <a:ext cx="5962341" cy="1771626"/>
                <a:chOff x="3888473" y="10958101"/>
                <a:chExt cx="5962341" cy="1771626"/>
              </a:xfrm>
            </p:grpSpPr>
            <p:sp>
              <p:nvSpPr>
                <p:cNvPr id="160" name="TextBox 159">
                  <a:extLst>
                    <a:ext uri="{FF2B5EF4-FFF2-40B4-BE49-F238E27FC236}">
                      <a16:creationId xmlns:a16="http://schemas.microsoft.com/office/drawing/2014/main" id="{3D28BB24-96C4-4C54-8F8B-591505ADEBF9}"/>
                    </a:ext>
                  </a:extLst>
                </p:cNvPr>
                <p:cNvSpPr txBox="1"/>
                <p:nvPr/>
              </p:nvSpPr>
              <p:spPr>
                <a:xfrm>
                  <a:off x="4737331" y="11162110"/>
                  <a:ext cx="5113483" cy="1261884"/>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pPr algn="ctr"/>
                  <a:r>
                    <a:rPr lang="en-US" sz="3200" b="1" dirty="0">
                      <a:solidFill>
                        <a:schemeClr val="bg1"/>
                      </a:solidFill>
                    </a:rPr>
                    <a:t>          </a:t>
                  </a:r>
                  <a:r>
                    <a:rPr lang="en-US" sz="3600" b="1" dirty="0">
                      <a:solidFill>
                        <a:schemeClr val="bg1"/>
                      </a:solidFill>
                    </a:rPr>
                    <a:t>Open Position</a:t>
                  </a:r>
                  <a:endParaRPr lang="en-US" sz="2800" b="1" dirty="0">
                    <a:solidFill>
                      <a:schemeClr val="bg1"/>
                    </a:solidFill>
                  </a:endParaRPr>
                </a:p>
                <a:p>
                  <a:pPr algn="ctr"/>
                  <a:r>
                    <a:rPr lang="en-US" sz="2000" b="1" dirty="0">
                      <a:solidFill>
                        <a:schemeClr val="bg1"/>
                      </a:solidFill>
                    </a:rPr>
                    <a:t>Project Manager </a:t>
                  </a:r>
                </a:p>
                <a:p>
                  <a:pPr algn="ctr"/>
                  <a:r>
                    <a:rPr lang="en-US" sz="2000" b="1" dirty="0">
                      <a:solidFill>
                        <a:schemeClr val="bg1"/>
                      </a:solidFill>
                    </a:rPr>
                    <a:t> Productivity Workshop</a:t>
                  </a:r>
                </a:p>
              </p:txBody>
            </p:sp>
            <p:sp>
              <p:nvSpPr>
                <p:cNvPr id="162" name="Oval 161">
                  <a:extLst>
                    <a:ext uri="{FF2B5EF4-FFF2-40B4-BE49-F238E27FC236}">
                      <a16:creationId xmlns:a16="http://schemas.microsoft.com/office/drawing/2014/main" id="{BA25390A-1A35-456A-83B4-86F4369B75E2}"/>
                    </a:ext>
                  </a:extLst>
                </p:cNvPr>
                <p:cNvSpPr/>
                <p:nvPr/>
              </p:nvSpPr>
              <p:spPr>
                <a:xfrm>
                  <a:off x="3888473" y="10958101"/>
                  <a:ext cx="1825889" cy="1771626"/>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sz="10000" dirty="0"/>
                </a:p>
              </p:txBody>
            </p:sp>
            <p:pic>
              <p:nvPicPr>
                <p:cNvPr id="165" name="Picture 164">
                  <a:extLst>
                    <a:ext uri="{FF2B5EF4-FFF2-40B4-BE49-F238E27FC236}">
                      <a16:creationId xmlns:a16="http://schemas.microsoft.com/office/drawing/2014/main" id="{232FAFE6-F476-423B-AD47-31E534A061E9}"/>
                    </a:ext>
                  </a:extLst>
                </p:cNvPr>
                <p:cNvPicPr>
                  <a:picLocks noChangeAspect="1"/>
                </p:cNvPicPr>
                <p:nvPr/>
              </p:nvPicPr>
              <p:blipFill>
                <a:blip r:embed="rId17" cstate="email">
                  <a:extLst>
                    <a:ext uri="{28A0092B-C50C-407E-A947-70E740481C1C}">
                      <a14:useLocalDpi xmlns:a14="http://schemas.microsoft.com/office/drawing/2010/main" val="0"/>
                    </a:ext>
                  </a:extLst>
                </a:blip>
                <a:stretch>
                  <a:fillRect/>
                </a:stretch>
              </p:blipFill>
              <p:spPr>
                <a:xfrm>
                  <a:off x="4405877" y="11234837"/>
                  <a:ext cx="807715" cy="1081565"/>
                </a:xfrm>
                <a:prstGeom prst="rect">
                  <a:avLst/>
                </a:prstGeom>
              </p:spPr>
            </p:pic>
          </p:grpSp>
          <p:grpSp>
            <p:nvGrpSpPr>
              <p:cNvPr id="1031" name="Group 1030">
                <a:extLst>
                  <a:ext uri="{FF2B5EF4-FFF2-40B4-BE49-F238E27FC236}">
                    <a16:creationId xmlns:a16="http://schemas.microsoft.com/office/drawing/2014/main" id="{36750DCE-6E4D-49A6-84D1-36F034565E7D}"/>
                  </a:ext>
                </a:extLst>
              </p:cNvPr>
              <p:cNvGrpSpPr/>
              <p:nvPr/>
            </p:nvGrpSpPr>
            <p:grpSpPr>
              <a:xfrm>
                <a:off x="12870184" y="6634693"/>
                <a:ext cx="5900346" cy="1771626"/>
                <a:chOff x="12823520" y="6528973"/>
                <a:chExt cx="5900346" cy="1771626"/>
              </a:xfrm>
            </p:grpSpPr>
            <p:sp>
              <p:nvSpPr>
                <p:cNvPr id="166" name="TextBox 165">
                  <a:extLst>
                    <a:ext uri="{FF2B5EF4-FFF2-40B4-BE49-F238E27FC236}">
                      <a16:creationId xmlns:a16="http://schemas.microsoft.com/office/drawing/2014/main" id="{97B76B11-BF4F-4307-ADD5-1DEFC93122BC}"/>
                    </a:ext>
                  </a:extLst>
                </p:cNvPr>
                <p:cNvSpPr txBox="1"/>
                <p:nvPr/>
              </p:nvSpPr>
              <p:spPr>
                <a:xfrm>
                  <a:off x="13610382" y="6888397"/>
                  <a:ext cx="5113484" cy="954107"/>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pPr algn="ctr"/>
                  <a:r>
                    <a:rPr lang="en-US" sz="3200" b="1" dirty="0">
                      <a:solidFill>
                        <a:schemeClr val="bg1"/>
                      </a:solidFill>
                    </a:rPr>
                    <a:t>          </a:t>
                  </a:r>
                  <a:r>
                    <a:rPr lang="en-US" sz="3600" b="1" dirty="0">
                      <a:solidFill>
                        <a:schemeClr val="bg1"/>
                      </a:solidFill>
                    </a:rPr>
                    <a:t>Open Position</a:t>
                  </a:r>
                  <a:endParaRPr lang="en-US" sz="2800" b="1" dirty="0">
                    <a:solidFill>
                      <a:schemeClr val="bg1"/>
                    </a:solidFill>
                  </a:endParaRPr>
                </a:p>
                <a:p>
                  <a:pPr algn="ctr"/>
                  <a:r>
                    <a:rPr lang="en-US" sz="2000" b="1" dirty="0">
                      <a:solidFill>
                        <a:schemeClr val="bg1"/>
                      </a:solidFill>
                    </a:rPr>
                    <a:t>        NAM Idea Program Manager</a:t>
                  </a:r>
                </a:p>
              </p:txBody>
            </p:sp>
            <p:sp>
              <p:nvSpPr>
                <p:cNvPr id="167" name="Oval 166">
                  <a:extLst>
                    <a:ext uri="{FF2B5EF4-FFF2-40B4-BE49-F238E27FC236}">
                      <a16:creationId xmlns:a16="http://schemas.microsoft.com/office/drawing/2014/main" id="{70378015-66E1-4319-8064-32A3260BD136}"/>
                    </a:ext>
                  </a:extLst>
                </p:cNvPr>
                <p:cNvSpPr/>
                <p:nvPr/>
              </p:nvSpPr>
              <p:spPr>
                <a:xfrm>
                  <a:off x="12823520" y="6528973"/>
                  <a:ext cx="1825889" cy="1771626"/>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sz="10000" dirty="0"/>
                </a:p>
              </p:txBody>
            </p:sp>
            <p:pic>
              <p:nvPicPr>
                <p:cNvPr id="168" name="Picture 167">
                  <a:extLst>
                    <a:ext uri="{FF2B5EF4-FFF2-40B4-BE49-F238E27FC236}">
                      <a16:creationId xmlns:a16="http://schemas.microsoft.com/office/drawing/2014/main" id="{09F2B453-067B-4F49-9E85-865EF64CD8CF}"/>
                    </a:ext>
                  </a:extLst>
                </p:cNvPr>
                <p:cNvPicPr>
                  <a:picLocks noChangeAspect="1"/>
                </p:cNvPicPr>
                <p:nvPr/>
              </p:nvPicPr>
              <p:blipFill>
                <a:blip r:embed="rId17" cstate="email">
                  <a:extLst>
                    <a:ext uri="{28A0092B-C50C-407E-A947-70E740481C1C}">
                      <a14:useLocalDpi xmlns:a14="http://schemas.microsoft.com/office/drawing/2010/main" val="0"/>
                    </a:ext>
                  </a:extLst>
                </a:blip>
                <a:stretch>
                  <a:fillRect/>
                </a:stretch>
              </p:blipFill>
              <p:spPr>
                <a:xfrm>
                  <a:off x="13326787" y="6839636"/>
                  <a:ext cx="807715" cy="1081565"/>
                </a:xfrm>
                <a:prstGeom prst="rect">
                  <a:avLst/>
                </a:prstGeom>
              </p:spPr>
            </p:pic>
          </p:grpSp>
          <p:grpSp>
            <p:nvGrpSpPr>
              <p:cNvPr id="169" name="Group 168">
                <a:extLst>
                  <a:ext uri="{FF2B5EF4-FFF2-40B4-BE49-F238E27FC236}">
                    <a16:creationId xmlns:a16="http://schemas.microsoft.com/office/drawing/2014/main" id="{35D47B0F-B4DC-46AB-B7C5-51DA7F9CA9FA}"/>
                  </a:ext>
                </a:extLst>
              </p:cNvPr>
              <p:cNvGrpSpPr/>
              <p:nvPr/>
            </p:nvGrpSpPr>
            <p:grpSpPr>
              <a:xfrm>
                <a:off x="12856384" y="8729304"/>
                <a:ext cx="5947268" cy="1771626"/>
                <a:chOff x="3777506" y="8875942"/>
                <a:chExt cx="5947268" cy="1771626"/>
              </a:xfrm>
            </p:grpSpPr>
            <p:sp>
              <p:nvSpPr>
                <p:cNvPr id="170" name="TextBox 169">
                  <a:extLst>
                    <a:ext uri="{FF2B5EF4-FFF2-40B4-BE49-F238E27FC236}">
                      <a16:creationId xmlns:a16="http://schemas.microsoft.com/office/drawing/2014/main" id="{07675CDB-BC88-4203-89D7-48ECB62391EA}"/>
                    </a:ext>
                  </a:extLst>
                </p:cNvPr>
                <p:cNvSpPr txBox="1"/>
                <p:nvPr/>
              </p:nvSpPr>
              <p:spPr>
                <a:xfrm>
                  <a:off x="4611291" y="9084460"/>
                  <a:ext cx="5113483" cy="1261884"/>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pPr algn="ctr"/>
                  <a:r>
                    <a:rPr lang="en-US" sz="3200" b="1" dirty="0">
                      <a:solidFill>
                        <a:schemeClr val="bg1"/>
                      </a:solidFill>
                    </a:rPr>
                    <a:t>          </a:t>
                  </a:r>
                  <a:r>
                    <a:rPr lang="en-US" sz="3600" b="1" dirty="0">
                      <a:solidFill>
                        <a:schemeClr val="bg1"/>
                      </a:solidFill>
                    </a:rPr>
                    <a:t>Open Position</a:t>
                  </a:r>
                  <a:endParaRPr lang="en-US" sz="2800" b="1" dirty="0">
                    <a:solidFill>
                      <a:schemeClr val="bg1"/>
                    </a:solidFill>
                  </a:endParaRPr>
                </a:p>
                <a:p>
                  <a:pPr algn="ctr"/>
                  <a:r>
                    <a:rPr lang="en-US" sz="2000" b="1" dirty="0">
                      <a:solidFill>
                        <a:schemeClr val="bg1"/>
                      </a:solidFill>
                    </a:rPr>
                    <a:t>  Project Manager </a:t>
                  </a:r>
                </a:p>
                <a:p>
                  <a:pPr algn="ctr"/>
                  <a:r>
                    <a:rPr lang="en-US" sz="2000" b="1" dirty="0">
                      <a:solidFill>
                        <a:schemeClr val="bg1"/>
                      </a:solidFill>
                    </a:rPr>
                    <a:t> Productivity Workshop</a:t>
                  </a:r>
                </a:p>
              </p:txBody>
            </p:sp>
            <p:sp>
              <p:nvSpPr>
                <p:cNvPr id="171" name="Oval 170">
                  <a:extLst>
                    <a:ext uri="{FF2B5EF4-FFF2-40B4-BE49-F238E27FC236}">
                      <a16:creationId xmlns:a16="http://schemas.microsoft.com/office/drawing/2014/main" id="{D344F1BE-BC4E-4E97-8547-09DFDA27A35A}"/>
                    </a:ext>
                  </a:extLst>
                </p:cNvPr>
                <p:cNvSpPr/>
                <p:nvPr/>
              </p:nvSpPr>
              <p:spPr>
                <a:xfrm>
                  <a:off x="3777506" y="8875942"/>
                  <a:ext cx="1825889" cy="1771626"/>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sz="10000" dirty="0"/>
                </a:p>
              </p:txBody>
            </p:sp>
            <p:pic>
              <p:nvPicPr>
                <p:cNvPr id="172" name="Picture 171">
                  <a:extLst>
                    <a:ext uri="{FF2B5EF4-FFF2-40B4-BE49-F238E27FC236}">
                      <a16:creationId xmlns:a16="http://schemas.microsoft.com/office/drawing/2014/main" id="{8CB39A89-A709-49AC-AFB4-5B722AD134E3}"/>
                    </a:ext>
                  </a:extLst>
                </p:cNvPr>
                <p:cNvPicPr>
                  <a:picLocks noChangeAspect="1"/>
                </p:cNvPicPr>
                <p:nvPr/>
              </p:nvPicPr>
              <p:blipFill>
                <a:blip r:embed="rId17" cstate="email">
                  <a:extLst>
                    <a:ext uri="{28A0092B-C50C-407E-A947-70E740481C1C}">
                      <a14:useLocalDpi xmlns:a14="http://schemas.microsoft.com/office/drawing/2010/main" val="0"/>
                    </a:ext>
                  </a:extLst>
                </a:blip>
                <a:stretch>
                  <a:fillRect/>
                </a:stretch>
              </p:blipFill>
              <p:spPr>
                <a:xfrm>
                  <a:off x="4315210" y="9220428"/>
                  <a:ext cx="807715" cy="1081565"/>
                </a:xfrm>
                <a:prstGeom prst="rect">
                  <a:avLst/>
                </a:prstGeom>
              </p:spPr>
            </p:pic>
          </p:grpSp>
        </p:grpSp>
        <p:cxnSp>
          <p:nvCxnSpPr>
            <p:cNvPr id="200" name="Straight Connector 199">
              <a:extLst>
                <a:ext uri="{FF2B5EF4-FFF2-40B4-BE49-F238E27FC236}">
                  <a16:creationId xmlns:a16="http://schemas.microsoft.com/office/drawing/2014/main" id="{A557C4CA-FD00-4AD3-B7C7-6F1C7150FF65}"/>
                </a:ext>
              </a:extLst>
            </p:cNvPr>
            <p:cNvCxnSpPr>
              <a:cxnSpLocks/>
            </p:cNvCxnSpPr>
            <p:nvPr/>
          </p:nvCxnSpPr>
          <p:spPr>
            <a:xfrm flipV="1">
              <a:off x="11841436" y="6474089"/>
              <a:ext cx="3650475" cy="15102"/>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204" name="Straight Connector 203">
              <a:extLst>
                <a:ext uri="{FF2B5EF4-FFF2-40B4-BE49-F238E27FC236}">
                  <a16:creationId xmlns:a16="http://schemas.microsoft.com/office/drawing/2014/main" id="{70566733-D500-4EE0-905D-CB5C47BFEC74}"/>
                </a:ext>
              </a:extLst>
            </p:cNvPr>
            <p:cNvCxnSpPr>
              <a:cxnSpLocks/>
            </p:cNvCxnSpPr>
            <p:nvPr/>
          </p:nvCxnSpPr>
          <p:spPr>
            <a:xfrm flipH="1">
              <a:off x="11821286" y="6504170"/>
              <a:ext cx="10809" cy="5652758"/>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218" name="Straight Arrow Connector 217">
              <a:extLst>
                <a:ext uri="{FF2B5EF4-FFF2-40B4-BE49-F238E27FC236}">
                  <a16:creationId xmlns:a16="http://schemas.microsoft.com/office/drawing/2014/main" id="{16512DEE-49FB-4182-8AEF-E64D0964D0F9}"/>
                </a:ext>
              </a:extLst>
            </p:cNvPr>
            <p:cNvCxnSpPr>
              <a:cxnSpLocks/>
            </p:cNvCxnSpPr>
            <p:nvPr/>
          </p:nvCxnSpPr>
          <p:spPr>
            <a:xfrm>
              <a:off x="11857709" y="7642310"/>
              <a:ext cx="444239"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23" name="Straight Arrow Connector 222">
              <a:extLst>
                <a:ext uri="{FF2B5EF4-FFF2-40B4-BE49-F238E27FC236}">
                  <a16:creationId xmlns:a16="http://schemas.microsoft.com/office/drawing/2014/main" id="{DDCA71ED-CE72-4B18-9920-BF164B2EF61E}"/>
                </a:ext>
              </a:extLst>
            </p:cNvPr>
            <p:cNvCxnSpPr>
              <a:cxnSpLocks/>
            </p:cNvCxnSpPr>
            <p:nvPr/>
          </p:nvCxnSpPr>
          <p:spPr>
            <a:xfrm>
              <a:off x="11821286" y="9827946"/>
              <a:ext cx="444239"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24" name="Straight Arrow Connector 223">
              <a:extLst>
                <a:ext uri="{FF2B5EF4-FFF2-40B4-BE49-F238E27FC236}">
                  <a16:creationId xmlns:a16="http://schemas.microsoft.com/office/drawing/2014/main" id="{DA81B7A3-0044-4580-BDB9-BF653107B8CA}"/>
                </a:ext>
              </a:extLst>
            </p:cNvPr>
            <p:cNvCxnSpPr>
              <a:cxnSpLocks/>
            </p:cNvCxnSpPr>
            <p:nvPr/>
          </p:nvCxnSpPr>
          <p:spPr>
            <a:xfrm>
              <a:off x="11853222" y="12156928"/>
              <a:ext cx="444239"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237" name="Group 236">
            <a:extLst>
              <a:ext uri="{FF2B5EF4-FFF2-40B4-BE49-F238E27FC236}">
                <a16:creationId xmlns:a16="http://schemas.microsoft.com/office/drawing/2014/main" id="{07BB3886-4027-46EC-A658-B771C529D07A}"/>
              </a:ext>
            </a:extLst>
          </p:cNvPr>
          <p:cNvGrpSpPr/>
          <p:nvPr/>
        </p:nvGrpSpPr>
        <p:grpSpPr>
          <a:xfrm>
            <a:off x="12183102" y="4630322"/>
            <a:ext cx="6778093" cy="1854383"/>
            <a:chOff x="12151617" y="4634341"/>
            <a:chExt cx="6778093" cy="1854383"/>
          </a:xfrm>
        </p:grpSpPr>
        <p:sp>
          <p:nvSpPr>
            <p:cNvPr id="97" name="Rectangle 96">
              <a:extLst>
                <a:ext uri="{FF2B5EF4-FFF2-40B4-BE49-F238E27FC236}">
                  <a16:creationId xmlns:a16="http://schemas.microsoft.com/office/drawing/2014/main" id="{A540FE14-38FC-4443-B885-28826412D7A0}"/>
                </a:ext>
              </a:extLst>
            </p:cNvPr>
            <p:cNvSpPr/>
            <p:nvPr/>
          </p:nvSpPr>
          <p:spPr>
            <a:xfrm>
              <a:off x="12151617" y="5151781"/>
              <a:ext cx="6778093" cy="630942"/>
            </a:xfrm>
            <a:prstGeom prst="rect">
              <a:avLst/>
            </a:prstGeom>
            <a:solidFill>
              <a:schemeClr val="accent2">
                <a:lumMod val="75000"/>
              </a:schemeClr>
            </a:solidFill>
            <a:ln>
              <a:solidFill>
                <a:schemeClr val="bg1"/>
              </a:solidFill>
            </a:ln>
            <a:effectLst>
              <a:outerShdw blurRad="50800" dist="38100" dir="2700000" algn="tl" rotWithShape="0">
                <a:prstClr val="black">
                  <a:alpha val="40000"/>
                </a:prstClr>
              </a:outerShdw>
            </a:effectLst>
            <a:scene3d>
              <a:camera prst="orthographicFront"/>
              <a:lightRig rig="threePt" dir="t"/>
            </a:scene3d>
            <a:sp3d>
              <a:bevelT/>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endParaRPr lang="es-419" sz="700" b="1" dirty="0">
                <a:solidFill>
                  <a:schemeClr val="bg1"/>
                </a:solidFill>
              </a:endParaRPr>
            </a:p>
            <a:p>
              <a:pPr algn="ctr"/>
              <a:r>
                <a:rPr lang="es-419" sz="2800" b="1" dirty="0">
                  <a:solidFill>
                    <a:schemeClr val="bg1"/>
                  </a:solidFill>
                </a:rPr>
                <a:t>Idea </a:t>
              </a:r>
              <a:r>
                <a:rPr lang="en-US" sz="2800" b="1" dirty="0">
                  <a:solidFill>
                    <a:schemeClr val="bg1"/>
                  </a:solidFill>
                </a:rPr>
                <a:t>Generation</a:t>
              </a:r>
              <a:r>
                <a:rPr lang="es-419" sz="2800" b="1" dirty="0">
                  <a:solidFill>
                    <a:schemeClr val="bg1"/>
                  </a:solidFill>
                </a:rPr>
                <a:t> </a:t>
              </a:r>
              <a:endParaRPr lang="en-US" sz="700" b="1" dirty="0">
                <a:solidFill>
                  <a:schemeClr val="bg1"/>
                </a:solidFill>
              </a:endParaRPr>
            </a:p>
          </p:txBody>
        </p:sp>
        <p:cxnSp>
          <p:nvCxnSpPr>
            <p:cNvPr id="101" name="Straight Arrow Connector 100">
              <a:extLst>
                <a:ext uri="{FF2B5EF4-FFF2-40B4-BE49-F238E27FC236}">
                  <a16:creationId xmlns:a16="http://schemas.microsoft.com/office/drawing/2014/main" id="{1640901A-2882-477A-ACA4-0314D393B962}"/>
                </a:ext>
              </a:extLst>
            </p:cNvPr>
            <p:cNvCxnSpPr>
              <a:cxnSpLocks/>
            </p:cNvCxnSpPr>
            <p:nvPr/>
          </p:nvCxnSpPr>
          <p:spPr>
            <a:xfrm>
              <a:off x="15505389" y="4634341"/>
              <a:ext cx="0" cy="51744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25" name="Straight Arrow Connector 224">
              <a:extLst>
                <a:ext uri="{FF2B5EF4-FFF2-40B4-BE49-F238E27FC236}">
                  <a16:creationId xmlns:a16="http://schemas.microsoft.com/office/drawing/2014/main" id="{817ACB94-489A-41D2-BEE7-3713AAE27081}"/>
                </a:ext>
              </a:extLst>
            </p:cNvPr>
            <p:cNvCxnSpPr>
              <a:cxnSpLocks/>
            </p:cNvCxnSpPr>
            <p:nvPr/>
          </p:nvCxnSpPr>
          <p:spPr>
            <a:xfrm>
              <a:off x="15408227" y="5792220"/>
              <a:ext cx="7265" cy="696504"/>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grpSp>
      <p:cxnSp>
        <p:nvCxnSpPr>
          <p:cNvPr id="231" name="Straight Arrow Connector 230">
            <a:extLst>
              <a:ext uri="{FF2B5EF4-FFF2-40B4-BE49-F238E27FC236}">
                <a16:creationId xmlns:a16="http://schemas.microsoft.com/office/drawing/2014/main" id="{A364B9F3-B441-46E1-B5DC-DDBE3D81C70C}"/>
              </a:ext>
            </a:extLst>
          </p:cNvPr>
          <p:cNvCxnSpPr>
            <a:cxnSpLocks/>
          </p:cNvCxnSpPr>
          <p:nvPr/>
        </p:nvCxnSpPr>
        <p:spPr>
          <a:xfrm>
            <a:off x="25630164" y="12584925"/>
            <a:ext cx="602921"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35" name="Straight Arrow Connector 234">
            <a:extLst>
              <a:ext uri="{FF2B5EF4-FFF2-40B4-BE49-F238E27FC236}">
                <a16:creationId xmlns:a16="http://schemas.microsoft.com/office/drawing/2014/main" id="{F6FEA596-7725-4F8B-A48F-AD3A3079BB54}"/>
              </a:ext>
            </a:extLst>
          </p:cNvPr>
          <p:cNvCxnSpPr>
            <a:cxnSpLocks/>
          </p:cNvCxnSpPr>
          <p:nvPr/>
        </p:nvCxnSpPr>
        <p:spPr>
          <a:xfrm flipV="1">
            <a:off x="19068875" y="12676633"/>
            <a:ext cx="624601" cy="8545"/>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6197546"/>
      </p:ext>
    </p:extLst>
  </p:cSld>
  <p:clrMapOvr>
    <a:masterClrMapping/>
  </p:clrMapOvr>
</p:sld>
</file>

<file path=ppt/theme/theme1.xml><?xml version="1.0" encoding="utf-8"?>
<a:theme xmlns:a="http://schemas.openxmlformats.org/drawingml/2006/main" name="SE15_LIO_TextOnly V3">
  <a:themeElements>
    <a:clrScheme name="SE Life Green MS Office">
      <a:dk1>
        <a:sysClr val="windowText" lastClr="000000"/>
      </a:dk1>
      <a:lt1>
        <a:sysClr val="window" lastClr="FFFFFF"/>
      </a:lt1>
      <a:dk2>
        <a:srgbClr val="3DCD58"/>
      </a:dk2>
      <a:lt2>
        <a:srgbClr val="3DCD58"/>
      </a:lt2>
      <a:accent1>
        <a:srgbClr val="626469"/>
      </a:accent1>
      <a:accent2>
        <a:srgbClr val="9FA0A4"/>
      </a:accent2>
      <a:accent3>
        <a:srgbClr val="FFD100"/>
      </a:accent3>
      <a:accent4>
        <a:srgbClr val="E47F00"/>
      </a:accent4>
      <a:accent5>
        <a:srgbClr val="B10043"/>
      </a:accent5>
      <a:accent6>
        <a:srgbClr val="42B4E6"/>
      </a:accent6>
      <a:hlink>
        <a:srgbClr val="B10043"/>
      </a:hlink>
      <a:folHlink>
        <a:srgbClr val="42B4E6"/>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2" id="{AAA753BF-A783-4CE8-93D2-EBFB2DF95279}" vid="{EA355219-D26F-4C51-94EF-482098719718}"/>
    </a:ext>
  </a:extLst>
</a:theme>
</file>

<file path=ppt/theme/theme2.xml><?xml version="1.0" encoding="utf-8"?>
<a:theme xmlns:a="http://schemas.openxmlformats.org/drawingml/2006/main" name="Schneider Text Slides">
  <a:themeElements>
    <a:clrScheme name="SE Life Green MS Office">
      <a:dk1>
        <a:sysClr val="windowText" lastClr="000000"/>
      </a:dk1>
      <a:lt1>
        <a:sysClr val="window" lastClr="FFFFFF"/>
      </a:lt1>
      <a:dk2>
        <a:srgbClr val="3DCD58"/>
      </a:dk2>
      <a:lt2>
        <a:srgbClr val="3DCD58"/>
      </a:lt2>
      <a:accent1>
        <a:srgbClr val="626469"/>
      </a:accent1>
      <a:accent2>
        <a:srgbClr val="9FA0A4"/>
      </a:accent2>
      <a:accent3>
        <a:srgbClr val="FFD100"/>
      </a:accent3>
      <a:accent4>
        <a:srgbClr val="E47F00"/>
      </a:accent4>
      <a:accent5>
        <a:srgbClr val="B10043"/>
      </a:accent5>
      <a:accent6>
        <a:srgbClr val="42B4E6"/>
      </a:accent6>
      <a:hlink>
        <a:srgbClr val="B10043"/>
      </a:hlink>
      <a:folHlink>
        <a:srgbClr val="42B4E6"/>
      </a:folHlink>
    </a:clrScheme>
    <a:fontScheme name="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2700" cap="rnd">
          <a:solidFill>
            <a:srgbClr val="4F5156"/>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2" id="{AAA753BF-A783-4CE8-93D2-EBFB2DF95279}" vid="{A4665921-DEBE-4526-B793-7CE56F0891D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blank</Template>
  <TotalTime>0</TotalTime>
  <Words>1636</Words>
  <Application>Microsoft Office PowerPoint</Application>
  <PresentationFormat>Custom</PresentationFormat>
  <Paragraphs>447</Paragraphs>
  <Slides>8</Slides>
  <Notes>7</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8</vt:i4>
      </vt:variant>
    </vt:vector>
  </HeadingPairs>
  <TitlesOfParts>
    <vt:vector size="15" baseType="lpstr">
      <vt:lpstr>Arial</vt:lpstr>
      <vt:lpstr>Arial Unicode MS</vt:lpstr>
      <vt:lpstr>Calibri</vt:lpstr>
      <vt:lpstr>Lucida Grande</vt:lpstr>
      <vt:lpstr>Segoe UI</vt:lpstr>
      <vt:lpstr>SE15_LIO_TextOnly V3</vt:lpstr>
      <vt:lpstr>Schneider Text Slides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2018-06-08T16:12:31Z</dcterms:created>
  <dcterms:modified xsi:type="dcterms:W3CDTF">2019-08-07T19:58:18Z</dcterms:modified>
</cp:coreProperties>
</file>